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Canva Sans 1" panose="020B0604020202020204" charset="0"/>
      <p:regular r:id="rId13"/>
    </p:embeddedFont>
    <p:embeddedFont>
      <p:font typeface="Canva Sans 2 Bold" panose="020B0604020202020204" charset="0"/>
      <p:regular r:id="rId14"/>
    </p:embeddedFont>
    <p:embeddedFont>
      <p:font typeface="Dosis Bold" panose="020B0604020202020204" charset="0"/>
      <p:regular r:id="rId15"/>
    </p:embeddedFont>
    <p:embeddedFont>
      <p:font typeface="Dosis Ultra-Bold" panose="020B0604020202020204" charset="0"/>
      <p:regular r:id="rId16"/>
    </p:embeddedFont>
    <p:embeddedFont>
      <p:font typeface="League Spartan" panose="020B0604020202020204" charset="0"/>
      <p:regular r:id="rId17"/>
    </p:embeddedFont>
    <p:embeddedFont>
      <p:font typeface="Nunito Sans" pitchFamily="2" charset="0"/>
      <p:regular r:id="rId18"/>
      <p:bold r:id="rId19"/>
      <p:italic r:id="rId20"/>
      <p:boldItalic r:id="rId21"/>
    </p:embeddedFont>
    <p:embeddedFont>
      <p:font typeface="Nunito Sans Heavy" panose="020B0604020202020204" charset="0"/>
      <p:regular r:id="rId22"/>
    </p:embeddedFont>
    <p:embeddedFont>
      <p:font typeface="Nunito Sans Semi-Bold" panose="020B0604020202020204" charset="0"/>
      <p:regular r:id="rId23"/>
    </p:embeddedFont>
    <p:embeddedFont>
      <p:font typeface="Poppins" panose="00000500000000000000" pitchFamily="2" charset="0"/>
      <p:regular r:id="rId24"/>
      <p:bold r:id="rId25"/>
      <p:italic r:id="rId26"/>
      <p:boldItalic r:id="rId27"/>
    </p:embeddedFont>
    <p:embeddedFont>
      <p:font typeface="Poppins Bold" panose="00000800000000000000"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0" autoAdjust="0"/>
    <p:restoredTop sz="79456" autoAdjust="0"/>
  </p:normalViewPr>
  <p:slideViewPr>
    <p:cSldViewPr>
      <p:cViewPr varScale="1">
        <p:scale>
          <a:sx n="44" d="100"/>
          <a:sy n="44" d="100"/>
        </p:scale>
        <p:origin x="1016"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hyperlink" Target="https://www.youtube.com/@cyber_crew" TargetMode="External"/><Relationship Id="rId5" Type="http://schemas.openxmlformats.org/officeDocument/2006/relationships/image" Target="../media/image18.png"/><Relationship Id="rId4" Type="http://schemas.openxmlformats.org/officeDocument/2006/relationships/image" Target="../media/image17.sv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grpSp>
        <p:nvGrpSpPr>
          <p:cNvPr id="3" name="Group 3"/>
          <p:cNvGrpSpPr/>
          <p:nvPr/>
        </p:nvGrpSpPr>
        <p:grpSpPr>
          <a:xfrm>
            <a:off x="1028700" y="8576439"/>
            <a:ext cx="801045" cy="3421122"/>
            <a:chOff x="0" y="0"/>
            <a:chExt cx="210975" cy="901036"/>
          </a:xfrm>
        </p:grpSpPr>
        <p:sp>
          <p:nvSpPr>
            <p:cNvPr id="4" name="Freeform 4"/>
            <p:cNvSpPr/>
            <p:nvPr/>
          </p:nvSpPr>
          <p:spPr>
            <a:xfrm>
              <a:off x="0" y="0"/>
              <a:ext cx="210975" cy="901036"/>
            </a:xfrm>
            <a:custGeom>
              <a:avLst/>
              <a:gdLst/>
              <a:ahLst/>
              <a:cxnLst/>
              <a:rect l="l" t="t" r="r" b="b"/>
              <a:pathLst>
                <a:path w="210975" h="901036">
                  <a:moveTo>
                    <a:pt x="105487" y="0"/>
                  </a:moveTo>
                  <a:lnTo>
                    <a:pt x="105487" y="0"/>
                  </a:lnTo>
                  <a:cubicBezTo>
                    <a:pt x="133464" y="0"/>
                    <a:pt x="160295" y="11114"/>
                    <a:pt x="180078" y="30897"/>
                  </a:cubicBezTo>
                  <a:cubicBezTo>
                    <a:pt x="199861" y="50679"/>
                    <a:pt x="210975" y="77510"/>
                    <a:pt x="210975" y="105487"/>
                  </a:cubicBezTo>
                  <a:lnTo>
                    <a:pt x="210975" y="795549"/>
                  </a:lnTo>
                  <a:cubicBezTo>
                    <a:pt x="210975" y="853808"/>
                    <a:pt x="163746" y="901036"/>
                    <a:pt x="105487" y="901036"/>
                  </a:cubicBezTo>
                  <a:lnTo>
                    <a:pt x="105487" y="901036"/>
                  </a:lnTo>
                  <a:cubicBezTo>
                    <a:pt x="47228" y="901036"/>
                    <a:pt x="0" y="853808"/>
                    <a:pt x="0" y="795549"/>
                  </a:cubicBezTo>
                  <a:lnTo>
                    <a:pt x="0" y="105487"/>
                  </a:lnTo>
                  <a:cubicBezTo>
                    <a:pt x="0" y="47228"/>
                    <a:pt x="47228" y="0"/>
                    <a:pt x="105487" y="0"/>
                  </a:cubicBezTo>
                  <a:close/>
                </a:path>
              </a:pathLst>
            </a:custGeom>
            <a:solidFill>
              <a:srgbClr val="004AAD"/>
            </a:solidFill>
          </p:spPr>
        </p:sp>
        <p:sp>
          <p:nvSpPr>
            <p:cNvPr id="5" name="TextBox 5"/>
            <p:cNvSpPr txBox="1"/>
            <p:nvPr/>
          </p:nvSpPr>
          <p:spPr>
            <a:xfrm>
              <a:off x="0" y="-38100"/>
              <a:ext cx="210975" cy="939136"/>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993705" y="8576439"/>
            <a:ext cx="801045" cy="3421122"/>
            <a:chOff x="0" y="0"/>
            <a:chExt cx="210975" cy="901036"/>
          </a:xfrm>
        </p:grpSpPr>
        <p:sp>
          <p:nvSpPr>
            <p:cNvPr id="7" name="Freeform 7"/>
            <p:cNvSpPr/>
            <p:nvPr/>
          </p:nvSpPr>
          <p:spPr>
            <a:xfrm>
              <a:off x="0" y="0"/>
              <a:ext cx="210975" cy="901036"/>
            </a:xfrm>
            <a:custGeom>
              <a:avLst/>
              <a:gdLst/>
              <a:ahLst/>
              <a:cxnLst/>
              <a:rect l="l" t="t" r="r" b="b"/>
              <a:pathLst>
                <a:path w="210975" h="901036">
                  <a:moveTo>
                    <a:pt x="105487" y="0"/>
                  </a:moveTo>
                  <a:lnTo>
                    <a:pt x="105487" y="0"/>
                  </a:lnTo>
                  <a:cubicBezTo>
                    <a:pt x="133464" y="0"/>
                    <a:pt x="160295" y="11114"/>
                    <a:pt x="180078" y="30897"/>
                  </a:cubicBezTo>
                  <a:cubicBezTo>
                    <a:pt x="199861" y="50679"/>
                    <a:pt x="210975" y="77510"/>
                    <a:pt x="210975" y="105487"/>
                  </a:cubicBezTo>
                  <a:lnTo>
                    <a:pt x="210975" y="795549"/>
                  </a:lnTo>
                  <a:cubicBezTo>
                    <a:pt x="210975" y="853808"/>
                    <a:pt x="163746" y="901036"/>
                    <a:pt x="105487" y="901036"/>
                  </a:cubicBezTo>
                  <a:lnTo>
                    <a:pt x="105487" y="901036"/>
                  </a:lnTo>
                  <a:cubicBezTo>
                    <a:pt x="47228" y="901036"/>
                    <a:pt x="0" y="853808"/>
                    <a:pt x="0" y="795549"/>
                  </a:cubicBezTo>
                  <a:lnTo>
                    <a:pt x="0" y="105487"/>
                  </a:lnTo>
                  <a:cubicBezTo>
                    <a:pt x="0" y="47228"/>
                    <a:pt x="47228" y="0"/>
                    <a:pt x="105487" y="0"/>
                  </a:cubicBezTo>
                  <a:close/>
                </a:path>
              </a:pathLst>
            </a:custGeom>
            <a:solidFill>
              <a:srgbClr val="004AAD"/>
            </a:solidFill>
          </p:spPr>
        </p:sp>
        <p:sp>
          <p:nvSpPr>
            <p:cNvPr id="8" name="TextBox 8"/>
            <p:cNvSpPr txBox="1"/>
            <p:nvPr/>
          </p:nvSpPr>
          <p:spPr>
            <a:xfrm>
              <a:off x="0" y="-38100"/>
              <a:ext cx="210975" cy="939136"/>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2956675" y="8576439"/>
            <a:ext cx="801045" cy="3421122"/>
            <a:chOff x="0" y="0"/>
            <a:chExt cx="210975" cy="901036"/>
          </a:xfrm>
        </p:grpSpPr>
        <p:sp>
          <p:nvSpPr>
            <p:cNvPr id="10" name="Freeform 10"/>
            <p:cNvSpPr/>
            <p:nvPr/>
          </p:nvSpPr>
          <p:spPr>
            <a:xfrm>
              <a:off x="0" y="0"/>
              <a:ext cx="210975" cy="901036"/>
            </a:xfrm>
            <a:custGeom>
              <a:avLst/>
              <a:gdLst/>
              <a:ahLst/>
              <a:cxnLst/>
              <a:rect l="l" t="t" r="r" b="b"/>
              <a:pathLst>
                <a:path w="210975" h="901036">
                  <a:moveTo>
                    <a:pt x="105487" y="0"/>
                  </a:moveTo>
                  <a:lnTo>
                    <a:pt x="105487" y="0"/>
                  </a:lnTo>
                  <a:cubicBezTo>
                    <a:pt x="133464" y="0"/>
                    <a:pt x="160295" y="11114"/>
                    <a:pt x="180078" y="30897"/>
                  </a:cubicBezTo>
                  <a:cubicBezTo>
                    <a:pt x="199861" y="50679"/>
                    <a:pt x="210975" y="77510"/>
                    <a:pt x="210975" y="105487"/>
                  </a:cubicBezTo>
                  <a:lnTo>
                    <a:pt x="210975" y="795549"/>
                  </a:lnTo>
                  <a:cubicBezTo>
                    <a:pt x="210975" y="853808"/>
                    <a:pt x="163746" y="901036"/>
                    <a:pt x="105487" y="901036"/>
                  </a:cubicBezTo>
                  <a:lnTo>
                    <a:pt x="105487" y="901036"/>
                  </a:lnTo>
                  <a:cubicBezTo>
                    <a:pt x="47228" y="901036"/>
                    <a:pt x="0" y="853808"/>
                    <a:pt x="0" y="795549"/>
                  </a:cubicBezTo>
                  <a:lnTo>
                    <a:pt x="0" y="105487"/>
                  </a:lnTo>
                  <a:cubicBezTo>
                    <a:pt x="0" y="47228"/>
                    <a:pt x="47228" y="0"/>
                    <a:pt x="105487" y="0"/>
                  </a:cubicBezTo>
                  <a:close/>
                </a:path>
              </a:pathLst>
            </a:custGeom>
            <a:solidFill>
              <a:srgbClr val="004AAD"/>
            </a:solidFill>
          </p:spPr>
        </p:sp>
        <p:sp>
          <p:nvSpPr>
            <p:cNvPr id="11" name="TextBox 11"/>
            <p:cNvSpPr txBox="1"/>
            <p:nvPr/>
          </p:nvSpPr>
          <p:spPr>
            <a:xfrm>
              <a:off x="0" y="-38100"/>
              <a:ext cx="210975" cy="939136"/>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4530280" y="-1710561"/>
            <a:ext cx="801045" cy="3421122"/>
            <a:chOff x="0" y="0"/>
            <a:chExt cx="210975" cy="901036"/>
          </a:xfrm>
        </p:grpSpPr>
        <p:sp>
          <p:nvSpPr>
            <p:cNvPr id="13" name="Freeform 13"/>
            <p:cNvSpPr/>
            <p:nvPr/>
          </p:nvSpPr>
          <p:spPr>
            <a:xfrm>
              <a:off x="0" y="0"/>
              <a:ext cx="210975" cy="901036"/>
            </a:xfrm>
            <a:custGeom>
              <a:avLst/>
              <a:gdLst/>
              <a:ahLst/>
              <a:cxnLst/>
              <a:rect l="l" t="t" r="r" b="b"/>
              <a:pathLst>
                <a:path w="210975" h="901036">
                  <a:moveTo>
                    <a:pt x="105487" y="0"/>
                  </a:moveTo>
                  <a:lnTo>
                    <a:pt x="105487" y="0"/>
                  </a:lnTo>
                  <a:cubicBezTo>
                    <a:pt x="133464" y="0"/>
                    <a:pt x="160295" y="11114"/>
                    <a:pt x="180078" y="30897"/>
                  </a:cubicBezTo>
                  <a:cubicBezTo>
                    <a:pt x="199861" y="50679"/>
                    <a:pt x="210975" y="77510"/>
                    <a:pt x="210975" y="105487"/>
                  </a:cubicBezTo>
                  <a:lnTo>
                    <a:pt x="210975" y="795549"/>
                  </a:lnTo>
                  <a:cubicBezTo>
                    <a:pt x="210975" y="853808"/>
                    <a:pt x="163746" y="901036"/>
                    <a:pt x="105487" y="901036"/>
                  </a:cubicBezTo>
                  <a:lnTo>
                    <a:pt x="105487" y="901036"/>
                  </a:lnTo>
                  <a:cubicBezTo>
                    <a:pt x="47228" y="901036"/>
                    <a:pt x="0" y="853808"/>
                    <a:pt x="0" y="795549"/>
                  </a:cubicBezTo>
                  <a:lnTo>
                    <a:pt x="0" y="105487"/>
                  </a:lnTo>
                  <a:cubicBezTo>
                    <a:pt x="0" y="47228"/>
                    <a:pt x="47228" y="0"/>
                    <a:pt x="105487" y="0"/>
                  </a:cubicBezTo>
                  <a:close/>
                </a:path>
              </a:pathLst>
            </a:custGeom>
            <a:solidFill>
              <a:srgbClr val="004AAD"/>
            </a:solidFill>
          </p:spPr>
        </p:sp>
        <p:sp>
          <p:nvSpPr>
            <p:cNvPr id="14" name="TextBox 14"/>
            <p:cNvSpPr txBox="1"/>
            <p:nvPr/>
          </p:nvSpPr>
          <p:spPr>
            <a:xfrm>
              <a:off x="0" y="-38100"/>
              <a:ext cx="210975" cy="939136"/>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15495286" y="-1710561"/>
            <a:ext cx="801045" cy="3421122"/>
            <a:chOff x="0" y="0"/>
            <a:chExt cx="210975" cy="901036"/>
          </a:xfrm>
        </p:grpSpPr>
        <p:sp>
          <p:nvSpPr>
            <p:cNvPr id="16" name="Freeform 16"/>
            <p:cNvSpPr/>
            <p:nvPr/>
          </p:nvSpPr>
          <p:spPr>
            <a:xfrm>
              <a:off x="0" y="0"/>
              <a:ext cx="210975" cy="901036"/>
            </a:xfrm>
            <a:custGeom>
              <a:avLst/>
              <a:gdLst/>
              <a:ahLst/>
              <a:cxnLst/>
              <a:rect l="l" t="t" r="r" b="b"/>
              <a:pathLst>
                <a:path w="210975" h="901036">
                  <a:moveTo>
                    <a:pt x="105487" y="0"/>
                  </a:moveTo>
                  <a:lnTo>
                    <a:pt x="105487" y="0"/>
                  </a:lnTo>
                  <a:cubicBezTo>
                    <a:pt x="133464" y="0"/>
                    <a:pt x="160295" y="11114"/>
                    <a:pt x="180078" y="30897"/>
                  </a:cubicBezTo>
                  <a:cubicBezTo>
                    <a:pt x="199861" y="50679"/>
                    <a:pt x="210975" y="77510"/>
                    <a:pt x="210975" y="105487"/>
                  </a:cubicBezTo>
                  <a:lnTo>
                    <a:pt x="210975" y="795549"/>
                  </a:lnTo>
                  <a:cubicBezTo>
                    <a:pt x="210975" y="853808"/>
                    <a:pt x="163746" y="901036"/>
                    <a:pt x="105487" y="901036"/>
                  </a:cubicBezTo>
                  <a:lnTo>
                    <a:pt x="105487" y="901036"/>
                  </a:lnTo>
                  <a:cubicBezTo>
                    <a:pt x="47228" y="901036"/>
                    <a:pt x="0" y="853808"/>
                    <a:pt x="0" y="795549"/>
                  </a:cubicBezTo>
                  <a:lnTo>
                    <a:pt x="0" y="105487"/>
                  </a:lnTo>
                  <a:cubicBezTo>
                    <a:pt x="0" y="47228"/>
                    <a:pt x="47228" y="0"/>
                    <a:pt x="105487" y="0"/>
                  </a:cubicBezTo>
                  <a:close/>
                </a:path>
              </a:pathLst>
            </a:custGeom>
            <a:solidFill>
              <a:srgbClr val="004AAD"/>
            </a:solidFill>
          </p:spPr>
        </p:sp>
        <p:sp>
          <p:nvSpPr>
            <p:cNvPr id="17" name="TextBox 17"/>
            <p:cNvSpPr txBox="1"/>
            <p:nvPr/>
          </p:nvSpPr>
          <p:spPr>
            <a:xfrm>
              <a:off x="0" y="-38100"/>
              <a:ext cx="210975" cy="939136"/>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16458255" y="-1710561"/>
            <a:ext cx="801045" cy="3421122"/>
            <a:chOff x="0" y="0"/>
            <a:chExt cx="210975" cy="901036"/>
          </a:xfrm>
        </p:grpSpPr>
        <p:sp>
          <p:nvSpPr>
            <p:cNvPr id="19" name="Freeform 19"/>
            <p:cNvSpPr/>
            <p:nvPr/>
          </p:nvSpPr>
          <p:spPr>
            <a:xfrm>
              <a:off x="0" y="0"/>
              <a:ext cx="210975" cy="901036"/>
            </a:xfrm>
            <a:custGeom>
              <a:avLst/>
              <a:gdLst/>
              <a:ahLst/>
              <a:cxnLst/>
              <a:rect l="l" t="t" r="r" b="b"/>
              <a:pathLst>
                <a:path w="210975" h="901036">
                  <a:moveTo>
                    <a:pt x="105487" y="0"/>
                  </a:moveTo>
                  <a:lnTo>
                    <a:pt x="105487" y="0"/>
                  </a:lnTo>
                  <a:cubicBezTo>
                    <a:pt x="133464" y="0"/>
                    <a:pt x="160295" y="11114"/>
                    <a:pt x="180078" y="30897"/>
                  </a:cubicBezTo>
                  <a:cubicBezTo>
                    <a:pt x="199861" y="50679"/>
                    <a:pt x="210975" y="77510"/>
                    <a:pt x="210975" y="105487"/>
                  </a:cubicBezTo>
                  <a:lnTo>
                    <a:pt x="210975" y="795549"/>
                  </a:lnTo>
                  <a:cubicBezTo>
                    <a:pt x="210975" y="853808"/>
                    <a:pt x="163746" y="901036"/>
                    <a:pt x="105487" y="901036"/>
                  </a:cubicBezTo>
                  <a:lnTo>
                    <a:pt x="105487" y="901036"/>
                  </a:lnTo>
                  <a:cubicBezTo>
                    <a:pt x="47228" y="901036"/>
                    <a:pt x="0" y="853808"/>
                    <a:pt x="0" y="795549"/>
                  </a:cubicBezTo>
                  <a:lnTo>
                    <a:pt x="0" y="105487"/>
                  </a:lnTo>
                  <a:cubicBezTo>
                    <a:pt x="0" y="47228"/>
                    <a:pt x="47228" y="0"/>
                    <a:pt x="105487" y="0"/>
                  </a:cubicBezTo>
                  <a:close/>
                </a:path>
              </a:pathLst>
            </a:custGeom>
            <a:solidFill>
              <a:srgbClr val="004AAD"/>
            </a:solidFill>
          </p:spPr>
        </p:sp>
        <p:sp>
          <p:nvSpPr>
            <p:cNvPr id="20" name="TextBox 20"/>
            <p:cNvSpPr txBox="1"/>
            <p:nvPr/>
          </p:nvSpPr>
          <p:spPr>
            <a:xfrm>
              <a:off x="0" y="-38100"/>
              <a:ext cx="210975" cy="939136"/>
            </a:xfrm>
            <a:prstGeom prst="rect">
              <a:avLst/>
            </a:prstGeom>
          </p:spPr>
          <p:txBody>
            <a:bodyPr lIns="50800" tIns="50800" rIns="50800" bIns="50800" rtlCol="0" anchor="ctr"/>
            <a:lstStyle/>
            <a:p>
              <a:pPr algn="ctr">
                <a:lnSpc>
                  <a:spcPts val="2659"/>
                </a:lnSpc>
                <a:spcBef>
                  <a:spcPct val="0"/>
                </a:spcBef>
              </a:pPr>
              <a:endParaRPr/>
            </a:p>
          </p:txBody>
        </p:sp>
      </p:grpSp>
      <p:sp>
        <p:nvSpPr>
          <p:cNvPr id="21" name="TextBox 21"/>
          <p:cNvSpPr txBox="1"/>
          <p:nvPr/>
        </p:nvSpPr>
        <p:spPr>
          <a:xfrm>
            <a:off x="4511001" y="3650860"/>
            <a:ext cx="9265999" cy="787048"/>
          </a:xfrm>
          <a:prstGeom prst="rect">
            <a:avLst/>
          </a:prstGeom>
        </p:spPr>
        <p:txBody>
          <a:bodyPr lIns="0" tIns="0" rIns="0" bIns="0" rtlCol="0" anchor="t">
            <a:spAutoFit/>
          </a:bodyPr>
          <a:lstStyle/>
          <a:p>
            <a:pPr algn="ctr">
              <a:lnSpc>
                <a:spcPts val="6494"/>
              </a:lnSpc>
              <a:spcBef>
                <a:spcPct val="0"/>
              </a:spcBef>
            </a:pPr>
            <a:r>
              <a:rPr lang="en-US" sz="4638">
                <a:solidFill>
                  <a:srgbClr val="000000"/>
                </a:solidFill>
                <a:latin typeface="Dosis Ultra-Bold"/>
              </a:rPr>
              <a:t>RAJASTHAN POLICE HACKATHON 1.0</a:t>
            </a:r>
          </a:p>
        </p:txBody>
      </p:sp>
      <p:sp>
        <p:nvSpPr>
          <p:cNvPr id="22" name="TextBox 22"/>
          <p:cNvSpPr txBox="1"/>
          <p:nvPr/>
        </p:nvSpPr>
        <p:spPr>
          <a:xfrm>
            <a:off x="1667061" y="4376757"/>
            <a:ext cx="14953877" cy="1377949"/>
          </a:xfrm>
          <a:prstGeom prst="rect">
            <a:avLst/>
          </a:prstGeom>
        </p:spPr>
        <p:txBody>
          <a:bodyPr lIns="0" tIns="0" rIns="0" bIns="0" rtlCol="0" anchor="t">
            <a:spAutoFit/>
          </a:bodyPr>
          <a:lstStyle/>
          <a:p>
            <a:pPr algn="ctr">
              <a:lnSpc>
                <a:spcPts val="11200"/>
              </a:lnSpc>
              <a:spcBef>
                <a:spcPct val="0"/>
              </a:spcBef>
            </a:pPr>
            <a:r>
              <a:rPr lang="en-US" sz="8000">
                <a:solidFill>
                  <a:srgbClr val="000000"/>
                </a:solidFill>
                <a:latin typeface="League Spartan"/>
              </a:rPr>
              <a:t>PROJECT PRESENTATION </a:t>
            </a:r>
          </a:p>
        </p:txBody>
      </p:sp>
      <p:sp>
        <p:nvSpPr>
          <p:cNvPr id="23" name="AutoShape 23"/>
          <p:cNvSpPr/>
          <p:nvPr/>
        </p:nvSpPr>
        <p:spPr>
          <a:xfrm>
            <a:off x="3951378" y="5874531"/>
            <a:ext cx="10385244" cy="0"/>
          </a:xfrm>
          <a:prstGeom prst="line">
            <a:avLst/>
          </a:prstGeom>
          <a:ln w="38100" cap="flat">
            <a:solidFill>
              <a:srgbClr val="000000"/>
            </a:solidFill>
            <a:prstDash val="solid"/>
            <a:headEnd type="none" w="sm" len="sm"/>
            <a:tailEnd type="none" w="sm" len="sm"/>
          </a:ln>
        </p:spPr>
      </p:sp>
      <p:sp>
        <p:nvSpPr>
          <p:cNvPr id="24" name="TextBox 24"/>
          <p:cNvSpPr txBox="1"/>
          <p:nvPr/>
        </p:nvSpPr>
        <p:spPr>
          <a:xfrm>
            <a:off x="3509621" y="5979960"/>
            <a:ext cx="11268759" cy="570456"/>
          </a:xfrm>
          <a:prstGeom prst="rect">
            <a:avLst/>
          </a:prstGeom>
        </p:spPr>
        <p:txBody>
          <a:bodyPr lIns="0" tIns="0" rIns="0" bIns="0" rtlCol="0" anchor="t">
            <a:spAutoFit/>
          </a:bodyPr>
          <a:lstStyle/>
          <a:p>
            <a:pPr algn="ctr">
              <a:lnSpc>
                <a:spcPts val="4384"/>
              </a:lnSpc>
              <a:spcBef>
                <a:spcPct val="0"/>
              </a:spcBef>
            </a:pPr>
            <a:r>
              <a:rPr lang="en-US" sz="3131">
                <a:solidFill>
                  <a:srgbClr val="000000"/>
                </a:solidFill>
                <a:latin typeface="Poppins"/>
              </a:rPr>
              <a:t>Problem statement 9: 1930 helpline improvement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grpSp>
        <p:nvGrpSpPr>
          <p:cNvPr id="3" name="Group 3"/>
          <p:cNvGrpSpPr/>
          <p:nvPr/>
        </p:nvGrpSpPr>
        <p:grpSpPr>
          <a:xfrm>
            <a:off x="981075" y="1257716"/>
            <a:ext cx="290210" cy="2573876"/>
            <a:chOff x="0" y="0"/>
            <a:chExt cx="76434" cy="677893"/>
          </a:xfrm>
        </p:grpSpPr>
        <p:sp>
          <p:nvSpPr>
            <p:cNvPr id="4" name="Freeform 4"/>
            <p:cNvSpPr/>
            <p:nvPr/>
          </p:nvSpPr>
          <p:spPr>
            <a:xfrm>
              <a:off x="0" y="0"/>
              <a:ext cx="76434" cy="677893"/>
            </a:xfrm>
            <a:custGeom>
              <a:avLst/>
              <a:gdLst/>
              <a:ahLst/>
              <a:cxnLst/>
              <a:rect l="l" t="t" r="r" b="b"/>
              <a:pathLst>
                <a:path w="76434" h="677893">
                  <a:moveTo>
                    <a:pt x="0" y="0"/>
                  </a:moveTo>
                  <a:lnTo>
                    <a:pt x="76434" y="0"/>
                  </a:lnTo>
                  <a:lnTo>
                    <a:pt x="76434" y="677893"/>
                  </a:lnTo>
                  <a:lnTo>
                    <a:pt x="0" y="677893"/>
                  </a:lnTo>
                  <a:close/>
                </a:path>
              </a:pathLst>
            </a:custGeom>
            <a:solidFill>
              <a:srgbClr val="000000"/>
            </a:solidFill>
          </p:spPr>
        </p:sp>
        <p:sp>
          <p:nvSpPr>
            <p:cNvPr id="5" name="TextBox 5"/>
            <p:cNvSpPr txBox="1"/>
            <p:nvPr/>
          </p:nvSpPr>
          <p:spPr>
            <a:xfrm>
              <a:off x="0" y="-38100"/>
              <a:ext cx="76434" cy="715993"/>
            </a:xfrm>
            <a:prstGeom prst="rect">
              <a:avLst/>
            </a:prstGeom>
          </p:spPr>
          <p:txBody>
            <a:bodyPr lIns="50800" tIns="50800" rIns="50800" bIns="50800" rtlCol="0" anchor="ctr"/>
            <a:lstStyle/>
            <a:p>
              <a:pPr algn="ctr">
                <a:lnSpc>
                  <a:spcPts val="2659"/>
                </a:lnSpc>
              </a:pPr>
              <a:endParaRPr/>
            </a:p>
          </p:txBody>
        </p:sp>
      </p:grpSp>
      <p:grpSp>
        <p:nvGrpSpPr>
          <p:cNvPr id="6" name="Group 6"/>
          <p:cNvGrpSpPr>
            <a:grpSpLocks noChangeAspect="1"/>
          </p:cNvGrpSpPr>
          <p:nvPr/>
        </p:nvGrpSpPr>
        <p:grpSpPr>
          <a:xfrm>
            <a:off x="11056517" y="-1897975"/>
            <a:ext cx="8154767" cy="8122912"/>
            <a:chOff x="0" y="0"/>
            <a:chExt cx="6502400" cy="6477000"/>
          </a:xfrm>
        </p:grpSpPr>
        <p:sp>
          <p:nvSpPr>
            <p:cNvPr id="7" name="Freeform 7"/>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28234" r="-28234"/>
              </a:stretch>
            </a:blipFill>
          </p:spPr>
        </p:sp>
        <p:sp>
          <p:nvSpPr>
            <p:cNvPr id="8" name="Freeform 8"/>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04AAD"/>
            </a:solidFill>
          </p:spPr>
        </p:sp>
      </p:grpSp>
      <p:grpSp>
        <p:nvGrpSpPr>
          <p:cNvPr id="9" name="Group 9"/>
          <p:cNvGrpSpPr>
            <a:grpSpLocks noChangeAspect="1"/>
          </p:cNvGrpSpPr>
          <p:nvPr/>
        </p:nvGrpSpPr>
        <p:grpSpPr>
          <a:xfrm>
            <a:off x="12169337" y="3698787"/>
            <a:ext cx="8154767" cy="8122912"/>
            <a:chOff x="0" y="0"/>
            <a:chExt cx="6502400" cy="6477000"/>
          </a:xfrm>
        </p:grpSpPr>
        <p:sp>
          <p:nvSpPr>
            <p:cNvPr id="10" name="Freeform 10"/>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39947" r="223"/>
              </a:stretch>
            </a:blipFill>
          </p:spPr>
        </p:sp>
        <p:sp>
          <p:nvSpPr>
            <p:cNvPr id="11" name="Freeform 11"/>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04AAD"/>
            </a:solidFill>
          </p:spPr>
        </p:sp>
      </p:grpSp>
      <p:sp>
        <p:nvSpPr>
          <p:cNvPr id="12" name="TextBox 12"/>
          <p:cNvSpPr txBox="1"/>
          <p:nvPr/>
        </p:nvSpPr>
        <p:spPr>
          <a:xfrm>
            <a:off x="1668165" y="1152941"/>
            <a:ext cx="4850098" cy="1010540"/>
          </a:xfrm>
          <a:prstGeom prst="rect">
            <a:avLst/>
          </a:prstGeom>
        </p:spPr>
        <p:txBody>
          <a:bodyPr lIns="0" tIns="0" rIns="0" bIns="0" rtlCol="0" anchor="t">
            <a:spAutoFit/>
          </a:bodyPr>
          <a:lstStyle/>
          <a:p>
            <a:pPr>
              <a:lnSpc>
                <a:spcPts val="8350"/>
              </a:lnSpc>
              <a:spcBef>
                <a:spcPct val="0"/>
              </a:spcBef>
            </a:pPr>
            <a:r>
              <a:rPr lang="en-US" sz="5964">
                <a:solidFill>
                  <a:srgbClr val="004AAD"/>
                </a:solidFill>
                <a:latin typeface="Dosis Ultra-Bold"/>
              </a:rPr>
              <a:t>SCALABILITY</a:t>
            </a:r>
          </a:p>
        </p:txBody>
      </p:sp>
      <p:sp>
        <p:nvSpPr>
          <p:cNvPr id="13" name="TextBox 13"/>
          <p:cNvSpPr txBox="1"/>
          <p:nvPr/>
        </p:nvSpPr>
        <p:spPr>
          <a:xfrm>
            <a:off x="1668165" y="1934881"/>
            <a:ext cx="3502979" cy="1010540"/>
          </a:xfrm>
          <a:prstGeom prst="rect">
            <a:avLst/>
          </a:prstGeom>
        </p:spPr>
        <p:txBody>
          <a:bodyPr lIns="0" tIns="0" rIns="0" bIns="0" rtlCol="0" anchor="t">
            <a:spAutoFit/>
          </a:bodyPr>
          <a:lstStyle/>
          <a:p>
            <a:pPr>
              <a:lnSpc>
                <a:spcPts val="8350"/>
              </a:lnSpc>
              <a:spcBef>
                <a:spcPct val="0"/>
              </a:spcBef>
            </a:pPr>
            <a:r>
              <a:rPr lang="en-US" sz="5964">
                <a:solidFill>
                  <a:srgbClr val="000000"/>
                </a:solidFill>
                <a:latin typeface="Dosis Ultra-Bold"/>
              </a:rPr>
              <a:t>OF THE</a:t>
            </a:r>
          </a:p>
        </p:txBody>
      </p:sp>
      <p:sp>
        <p:nvSpPr>
          <p:cNvPr id="14" name="TextBox 14"/>
          <p:cNvSpPr txBox="1"/>
          <p:nvPr/>
        </p:nvSpPr>
        <p:spPr>
          <a:xfrm>
            <a:off x="1668165" y="2688246"/>
            <a:ext cx="3695063" cy="1010540"/>
          </a:xfrm>
          <a:prstGeom prst="rect">
            <a:avLst/>
          </a:prstGeom>
        </p:spPr>
        <p:txBody>
          <a:bodyPr lIns="0" tIns="0" rIns="0" bIns="0" rtlCol="0" anchor="t">
            <a:spAutoFit/>
          </a:bodyPr>
          <a:lstStyle/>
          <a:p>
            <a:pPr>
              <a:lnSpc>
                <a:spcPts val="8350"/>
              </a:lnSpc>
              <a:spcBef>
                <a:spcPct val="0"/>
              </a:spcBef>
            </a:pPr>
            <a:r>
              <a:rPr lang="en-US" sz="5964">
                <a:solidFill>
                  <a:srgbClr val="000000"/>
                </a:solidFill>
                <a:latin typeface="Dosis Ultra-Bold"/>
              </a:rPr>
              <a:t>PROJECT</a:t>
            </a:r>
          </a:p>
        </p:txBody>
      </p:sp>
      <p:sp>
        <p:nvSpPr>
          <p:cNvPr id="15" name="TextBox 15"/>
          <p:cNvSpPr txBox="1"/>
          <p:nvPr/>
        </p:nvSpPr>
        <p:spPr>
          <a:xfrm>
            <a:off x="981075" y="4356345"/>
            <a:ext cx="6349952" cy="542925"/>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Poppins"/>
              </a:rPr>
              <a:t>Recovery (IPC &amp; OCR )</a:t>
            </a:r>
          </a:p>
        </p:txBody>
      </p:sp>
      <p:sp>
        <p:nvSpPr>
          <p:cNvPr id="16" name="TextBox 16"/>
          <p:cNvSpPr txBox="1"/>
          <p:nvPr/>
        </p:nvSpPr>
        <p:spPr>
          <a:xfrm>
            <a:off x="981075" y="5562104"/>
            <a:ext cx="6349952" cy="542925"/>
          </a:xfrm>
          <a:prstGeom prst="rect">
            <a:avLst/>
          </a:prstGeom>
        </p:spPr>
        <p:txBody>
          <a:bodyPr lIns="0" tIns="0" rIns="0" bIns="0" rtlCol="0" anchor="t">
            <a:spAutoFit/>
          </a:bodyPr>
          <a:lstStyle/>
          <a:p>
            <a:pPr>
              <a:lnSpc>
                <a:spcPts val="4200"/>
              </a:lnSpc>
              <a:spcBef>
                <a:spcPct val="0"/>
              </a:spcBef>
            </a:pPr>
            <a:r>
              <a:rPr lang="en-US" sz="3000" dirty="0">
                <a:solidFill>
                  <a:srgbClr val="000000"/>
                </a:solidFill>
                <a:latin typeface="Poppins"/>
              </a:rPr>
              <a:t>User </a:t>
            </a:r>
            <a:r>
              <a:rPr lang="en-US" sz="3000" dirty="0" err="1">
                <a:solidFill>
                  <a:srgbClr val="000000"/>
                </a:solidFill>
                <a:latin typeface="Poppins"/>
              </a:rPr>
              <a:t>convienent</a:t>
            </a:r>
            <a:r>
              <a:rPr lang="en-US" sz="3000" dirty="0">
                <a:solidFill>
                  <a:srgbClr val="000000"/>
                </a:solidFill>
                <a:latin typeface="Poppins"/>
              </a:rPr>
              <a:t> (Aadhar card)</a:t>
            </a:r>
          </a:p>
        </p:txBody>
      </p:sp>
      <p:sp>
        <p:nvSpPr>
          <p:cNvPr id="17" name="TextBox 17"/>
          <p:cNvSpPr txBox="1"/>
          <p:nvPr/>
        </p:nvSpPr>
        <p:spPr>
          <a:xfrm>
            <a:off x="1028700" y="7971929"/>
            <a:ext cx="6349952" cy="542925"/>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Poppins"/>
              </a:rPr>
              <a:t>Awareness</a:t>
            </a:r>
          </a:p>
        </p:txBody>
      </p:sp>
      <p:sp>
        <p:nvSpPr>
          <p:cNvPr id="18" name="TextBox 18"/>
          <p:cNvSpPr txBox="1"/>
          <p:nvPr/>
        </p:nvSpPr>
        <p:spPr>
          <a:xfrm>
            <a:off x="981075" y="6771779"/>
            <a:ext cx="6349952" cy="542925"/>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Poppins"/>
              </a:rPr>
              <a:t>AI Legal guidance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663341" y="5095356"/>
            <a:ext cx="1374838" cy="5777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clrChange>
                <a:clrFrom>
                  <a:srgbClr val="E6E6E6"/>
                </a:clrFrom>
                <a:clrTo>
                  <a:srgbClr val="E6E6E6">
                    <a:alpha val="0"/>
                  </a:srgbClr>
                </a:clrTo>
              </a:clrChange>
              <a:alphaModFix amt="18999"/>
            </a:blip>
            <a:stretch>
              <a:fillRect l="-37" r="-37"/>
            </a:stretch>
          </a:blipFill>
        </p:spPr>
      </p:sp>
      <p:grpSp>
        <p:nvGrpSpPr>
          <p:cNvPr id="3" name="Group 3"/>
          <p:cNvGrpSpPr/>
          <p:nvPr/>
        </p:nvGrpSpPr>
        <p:grpSpPr>
          <a:xfrm rot="-5400000">
            <a:off x="325163" y="1025813"/>
            <a:ext cx="709050" cy="3028226"/>
            <a:chOff x="0" y="0"/>
            <a:chExt cx="210975" cy="901036"/>
          </a:xfrm>
        </p:grpSpPr>
        <p:sp>
          <p:nvSpPr>
            <p:cNvPr id="4" name="Freeform 4"/>
            <p:cNvSpPr/>
            <p:nvPr/>
          </p:nvSpPr>
          <p:spPr>
            <a:xfrm>
              <a:off x="0" y="0"/>
              <a:ext cx="210975" cy="901036"/>
            </a:xfrm>
            <a:custGeom>
              <a:avLst/>
              <a:gdLst/>
              <a:ahLst/>
              <a:cxnLst/>
              <a:rect l="l" t="t" r="r" b="b"/>
              <a:pathLst>
                <a:path w="210975" h="901036">
                  <a:moveTo>
                    <a:pt x="105487" y="0"/>
                  </a:moveTo>
                  <a:lnTo>
                    <a:pt x="105487" y="0"/>
                  </a:lnTo>
                  <a:cubicBezTo>
                    <a:pt x="133464" y="0"/>
                    <a:pt x="160295" y="11114"/>
                    <a:pt x="180078" y="30897"/>
                  </a:cubicBezTo>
                  <a:cubicBezTo>
                    <a:pt x="199861" y="50679"/>
                    <a:pt x="210975" y="77510"/>
                    <a:pt x="210975" y="105487"/>
                  </a:cubicBezTo>
                  <a:lnTo>
                    <a:pt x="210975" y="795549"/>
                  </a:lnTo>
                  <a:cubicBezTo>
                    <a:pt x="210975" y="853808"/>
                    <a:pt x="163746" y="901036"/>
                    <a:pt x="105487" y="901036"/>
                  </a:cubicBezTo>
                  <a:lnTo>
                    <a:pt x="105487" y="901036"/>
                  </a:lnTo>
                  <a:cubicBezTo>
                    <a:pt x="47228" y="901036"/>
                    <a:pt x="0" y="853808"/>
                    <a:pt x="0" y="795549"/>
                  </a:cubicBezTo>
                  <a:lnTo>
                    <a:pt x="0" y="105487"/>
                  </a:lnTo>
                  <a:cubicBezTo>
                    <a:pt x="0" y="47228"/>
                    <a:pt x="47228" y="0"/>
                    <a:pt x="105487" y="0"/>
                  </a:cubicBezTo>
                  <a:close/>
                </a:path>
              </a:pathLst>
            </a:custGeom>
            <a:solidFill>
              <a:srgbClr val="004AAD"/>
            </a:solidFill>
          </p:spPr>
        </p:sp>
        <p:sp>
          <p:nvSpPr>
            <p:cNvPr id="5" name="TextBox 5"/>
            <p:cNvSpPr txBox="1"/>
            <p:nvPr/>
          </p:nvSpPr>
          <p:spPr>
            <a:xfrm>
              <a:off x="0" y="-38100"/>
              <a:ext cx="210975" cy="939136"/>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rot="-5400000">
            <a:off x="325163" y="171633"/>
            <a:ext cx="709050" cy="3028226"/>
            <a:chOff x="0" y="0"/>
            <a:chExt cx="210975" cy="901036"/>
          </a:xfrm>
        </p:grpSpPr>
        <p:sp>
          <p:nvSpPr>
            <p:cNvPr id="7" name="Freeform 7"/>
            <p:cNvSpPr/>
            <p:nvPr/>
          </p:nvSpPr>
          <p:spPr>
            <a:xfrm>
              <a:off x="0" y="0"/>
              <a:ext cx="210975" cy="901036"/>
            </a:xfrm>
            <a:custGeom>
              <a:avLst/>
              <a:gdLst/>
              <a:ahLst/>
              <a:cxnLst/>
              <a:rect l="l" t="t" r="r" b="b"/>
              <a:pathLst>
                <a:path w="210975" h="901036">
                  <a:moveTo>
                    <a:pt x="105487" y="0"/>
                  </a:moveTo>
                  <a:lnTo>
                    <a:pt x="105487" y="0"/>
                  </a:lnTo>
                  <a:cubicBezTo>
                    <a:pt x="133464" y="0"/>
                    <a:pt x="160295" y="11114"/>
                    <a:pt x="180078" y="30897"/>
                  </a:cubicBezTo>
                  <a:cubicBezTo>
                    <a:pt x="199861" y="50679"/>
                    <a:pt x="210975" y="77510"/>
                    <a:pt x="210975" y="105487"/>
                  </a:cubicBezTo>
                  <a:lnTo>
                    <a:pt x="210975" y="795549"/>
                  </a:lnTo>
                  <a:cubicBezTo>
                    <a:pt x="210975" y="853808"/>
                    <a:pt x="163746" y="901036"/>
                    <a:pt x="105487" y="901036"/>
                  </a:cubicBezTo>
                  <a:lnTo>
                    <a:pt x="105487" y="901036"/>
                  </a:lnTo>
                  <a:cubicBezTo>
                    <a:pt x="47228" y="901036"/>
                    <a:pt x="0" y="853808"/>
                    <a:pt x="0" y="795549"/>
                  </a:cubicBezTo>
                  <a:lnTo>
                    <a:pt x="0" y="105487"/>
                  </a:lnTo>
                  <a:cubicBezTo>
                    <a:pt x="0" y="47228"/>
                    <a:pt x="47228" y="0"/>
                    <a:pt x="105487" y="0"/>
                  </a:cubicBezTo>
                  <a:close/>
                </a:path>
              </a:pathLst>
            </a:custGeom>
            <a:solidFill>
              <a:srgbClr val="004AAD"/>
            </a:solidFill>
          </p:spPr>
        </p:sp>
        <p:sp>
          <p:nvSpPr>
            <p:cNvPr id="8" name="TextBox 8"/>
            <p:cNvSpPr txBox="1"/>
            <p:nvPr/>
          </p:nvSpPr>
          <p:spPr>
            <a:xfrm>
              <a:off x="0" y="-38100"/>
              <a:ext cx="210975" cy="939136"/>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rot="-5400000">
            <a:off x="325163" y="-680746"/>
            <a:ext cx="709050" cy="3028226"/>
            <a:chOff x="0" y="0"/>
            <a:chExt cx="210975" cy="901036"/>
          </a:xfrm>
        </p:grpSpPr>
        <p:sp>
          <p:nvSpPr>
            <p:cNvPr id="10" name="Freeform 10"/>
            <p:cNvSpPr/>
            <p:nvPr/>
          </p:nvSpPr>
          <p:spPr>
            <a:xfrm>
              <a:off x="0" y="0"/>
              <a:ext cx="210975" cy="901036"/>
            </a:xfrm>
            <a:custGeom>
              <a:avLst/>
              <a:gdLst/>
              <a:ahLst/>
              <a:cxnLst/>
              <a:rect l="l" t="t" r="r" b="b"/>
              <a:pathLst>
                <a:path w="210975" h="901036">
                  <a:moveTo>
                    <a:pt x="105487" y="0"/>
                  </a:moveTo>
                  <a:lnTo>
                    <a:pt x="105487" y="0"/>
                  </a:lnTo>
                  <a:cubicBezTo>
                    <a:pt x="133464" y="0"/>
                    <a:pt x="160295" y="11114"/>
                    <a:pt x="180078" y="30897"/>
                  </a:cubicBezTo>
                  <a:cubicBezTo>
                    <a:pt x="199861" y="50679"/>
                    <a:pt x="210975" y="77510"/>
                    <a:pt x="210975" y="105487"/>
                  </a:cubicBezTo>
                  <a:lnTo>
                    <a:pt x="210975" y="795549"/>
                  </a:lnTo>
                  <a:cubicBezTo>
                    <a:pt x="210975" y="853808"/>
                    <a:pt x="163746" y="901036"/>
                    <a:pt x="105487" y="901036"/>
                  </a:cubicBezTo>
                  <a:lnTo>
                    <a:pt x="105487" y="901036"/>
                  </a:lnTo>
                  <a:cubicBezTo>
                    <a:pt x="47228" y="901036"/>
                    <a:pt x="0" y="853808"/>
                    <a:pt x="0" y="795549"/>
                  </a:cubicBezTo>
                  <a:lnTo>
                    <a:pt x="0" y="105487"/>
                  </a:lnTo>
                  <a:cubicBezTo>
                    <a:pt x="0" y="47228"/>
                    <a:pt x="47228" y="0"/>
                    <a:pt x="105487" y="0"/>
                  </a:cubicBezTo>
                  <a:close/>
                </a:path>
              </a:pathLst>
            </a:custGeom>
            <a:solidFill>
              <a:srgbClr val="004AAD"/>
            </a:solidFill>
          </p:spPr>
        </p:sp>
        <p:sp>
          <p:nvSpPr>
            <p:cNvPr id="11" name="TextBox 11"/>
            <p:cNvSpPr txBox="1"/>
            <p:nvPr/>
          </p:nvSpPr>
          <p:spPr>
            <a:xfrm>
              <a:off x="0" y="-38100"/>
              <a:ext cx="210975" cy="939136"/>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rot="-5400000">
            <a:off x="14670814" y="3328396"/>
            <a:ext cx="922476" cy="7424816"/>
            <a:chOff x="0" y="0"/>
            <a:chExt cx="274479" cy="2209223"/>
          </a:xfrm>
        </p:grpSpPr>
        <p:sp>
          <p:nvSpPr>
            <p:cNvPr id="13" name="Freeform 13"/>
            <p:cNvSpPr/>
            <p:nvPr/>
          </p:nvSpPr>
          <p:spPr>
            <a:xfrm>
              <a:off x="0" y="0"/>
              <a:ext cx="274479" cy="2209223"/>
            </a:xfrm>
            <a:custGeom>
              <a:avLst/>
              <a:gdLst/>
              <a:ahLst/>
              <a:cxnLst/>
              <a:rect l="l" t="t" r="r" b="b"/>
              <a:pathLst>
                <a:path w="274479" h="2209223">
                  <a:moveTo>
                    <a:pt x="137239" y="0"/>
                  </a:moveTo>
                  <a:lnTo>
                    <a:pt x="137239" y="0"/>
                  </a:lnTo>
                  <a:cubicBezTo>
                    <a:pt x="213035" y="0"/>
                    <a:pt x="274479" y="61444"/>
                    <a:pt x="274479" y="137239"/>
                  </a:cubicBezTo>
                  <a:lnTo>
                    <a:pt x="274479" y="2071984"/>
                  </a:lnTo>
                  <a:cubicBezTo>
                    <a:pt x="274479" y="2147779"/>
                    <a:pt x="213035" y="2209223"/>
                    <a:pt x="137239" y="2209223"/>
                  </a:cubicBezTo>
                  <a:lnTo>
                    <a:pt x="137239" y="2209223"/>
                  </a:lnTo>
                  <a:cubicBezTo>
                    <a:pt x="100841" y="2209223"/>
                    <a:pt x="65934" y="2194764"/>
                    <a:pt x="40197" y="2169027"/>
                  </a:cubicBezTo>
                  <a:cubicBezTo>
                    <a:pt x="14459" y="2143289"/>
                    <a:pt x="0" y="2108382"/>
                    <a:pt x="0" y="2071984"/>
                  </a:cubicBezTo>
                  <a:lnTo>
                    <a:pt x="0" y="137239"/>
                  </a:lnTo>
                  <a:cubicBezTo>
                    <a:pt x="0" y="100841"/>
                    <a:pt x="14459" y="65934"/>
                    <a:pt x="40197" y="40197"/>
                  </a:cubicBezTo>
                  <a:cubicBezTo>
                    <a:pt x="65934" y="14459"/>
                    <a:pt x="100841" y="0"/>
                    <a:pt x="137239" y="0"/>
                  </a:cubicBezTo>
                  <a:close/>
                </a:path>
              </a:pathLst>
            </a:custGeom>
            <a:solidFill>
              <a:srgbClr val="004AAD"/>
            </a:solidFill>
          </p:spPr>
        </p:sp>
        <p:sp>
          <p:nvSpPr>
            <p:cNvPr id="14" name="TextBox 14"/>
            <p:cNvSpPr txBox="1"/>
            <p:nvPr/>
          </p:nvSpPr>
          <p:spPr>
            <a:xfrm>
              <a:off x="0" y="-38100"/>
              <a:ext cx="274479" cy="2247323"/>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5"/>
          <p:cNvSpPr txBox="1"/>
          <p:nvPr/>
        </p:nvSpPr>
        <p:spPr>
          <a:xfrm>
            <a:off x="6132465" y="987867"/>
            <a:ext cx="11126835" cy="1734832"/>
          </a:xfrm>
          <a:prstGeom prst="rect">
            <a:avLst/>
          </a:prstGeom>
        </p:spPr>
        <p:txBody>
          <a:bodyPr lIns="0" tIns="0" rIns="0" bIns="0" rtlCol="0" anchor="t">
            <a:spAutoFit/>
          </a:bodyPr>
          <a:lstStyle/>
          <a:p>
            <a:pPr algn="r">
              <a:lnSpc>
                <a:spcPts val="14104"/>
              </a:lnSpc>
              <a:spcBef>
                <a:spcPct val="0"/>
              </a:spcBef>
            </a:pPr>
            <a:r>
              <a:rPr lang="en-US" sz="10074">
                <a:solidFill>
                  <a:srgbClr val="000000"/>
                </a:solidFill>
                <a:latin typeface="League Spartan"/>
              </a:rPr>
              <a:t>THANK YOU </a:t>
            </a:r>
          </a:p>
        </p:txBody>
      </p:sp>
      <p:sp>
        <p:nvSpPr>
          <p:cNvPr id="16" name="TextBox 16"/>
          <p:cNvSpPr txBox="1"/>
          <p:nvPr/>
        </p:nvSpPr>
        <p:spPr>
          <a:xfrm>
            <a:off x="1318474" y="6401517"/>
            <a:ext cx="3037749" cy="785807"/>
          </a:xfrm>
          <a:prstGeom prst="rect">
            <a:avLst/>
          </a:prstGeom>
        </p:spPr>
        <p:txBody>
          <a:bodyPr lIns="0" tIns="0" rIns="0" bIns="0" rtlCol="0" anchor="t">
            <a:spAutoFit/>
          </a:bodyPr>
          <a:lstStyle/>
          <a:p>
            <a:pPr>
              <a:lnSpc>
                <a:spcPts val="6345"/>
              </a:lnSpc>
              <a:spcBef>
                <a:spcPct val="0"/>
              </a:spcBef>
            </a:pPr>
            <a:r>
              <a:rPr lang="en-US" sz="4532">
                <a:solidFill>
                  <a:srgbClr val="000000"/>
                </a:solidFill>
                <a:latin typeface="League Spartan"/>
              </a:rPr>
              <a:t>VISIT US</a:t>
            </a:r>
          </a:p>
        </p:txBody>
      </p:sp>
      <p:sp>
        <p:nvSpPr>
          <p:cNvPr id="17" name="AutoShape 17"/>
          <p:cNvSpPr/>
          <p:nvPr/>
        </p:nvSpPr>
        <p:spPr>
          <a:xfrm>
            <a:off x="8944131" y="2501826"/>
            <a:ext cx="7910666" cy="0"/>
          </a:xfrm>
          <a:prstGeom prst="line">
            <a:avLst/>
          </a:prstGeom>
          <a:ln w="38100" cap="flat">
            <a:solidFill>
              <a:srgbClr val="000000"/>
            </a:solidFill>
            <a:prstDash val="solid"/>
            <a:headEnd type="none" w="sm" len="sm"/>
            <a:tailEnd type="none" w="sm" len="sm"/>
          </a:ln>
        </p:spPr>
      </p:sp>
      <p:sp>
        <p:nvSpPr>
          <p:cNvPr id="19" name="AutoShape 19"/>
          <p:cNvSpPr/>
          <p:nvPr/>
        </p:nvSpPr>
        <p:spPr>
          <a:xfrm>
            <a:off x="1318474" y="7187324"/>
            <a:ext cx="2597230" cy="0"/>
          </a:xfrm>
          <a:prstGeom prst="line">
            <a:avLst/>
          </a:prstGeom>
          <a:ln w="38100" cap="flat">
            <a:solidFill>
              <a:srgbClr val="000000"/>
            </a:solidFill>
            <a:prstDash val="solid"/>
            <a:headEnd type="none" w="sm" len="sm"/>
            <a:tailEnd type="none" w="sm" len="sm"/>
          </a:ln>
        </p:spPr>
      </p:sp>
      <p:sp>
        <p:nvSpPr>
          <p:cNvPr id="21" name="Freeform 21"/>
          <p:cNvSpPr/>
          <p:nvPr/>
        </p:nvSpPr>
        <p:spPr>
          <a:xfrm>
            <a:off x="938461" y="7733599"/>
            <a:ext cx="760026" cy="760026"/>
          </a:xfrm>
          <a:custGeom>
            <a:avLst/>
            <a:gdLst/>
            <a:ahLst/>
            <a:cxnLst/>
            <a:rect l="l" t="t" r="r" b="b"/>
            <a:pathLst>
              <a:path w="538308" h="538308">
                <a:moveTo>
                  <a:pt x="0" y="0"/>
                </a:moveTo>
                <a:lnTo>
                  <a:pt x="538308" y="0"/>
                </a:lnTo>
                <a:lnTo>
                  <a:pt x="538308" y="538308"/>
                </a:lnTo>
                <a:lnTo>
                  <a:pt x="0" y="5383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2" name="TextBox 22"/>
          <p:cNvSpPr txBox="1"/>
          <p:nvPr/>
        </p:nvSpPr>
        <p:spPr>
          <a:xfrm>
            <a:off x="1828800" y="7915816"/>
            <a:ext cx="4777052" cy="358368"/>
          </a:xfrm>
          <a:prstGeom prst="rect">
            <a:avLst/>
          </a:prstGeom>
        </p:spPr>
        <p:txBody>
          <a:bodyPr lIns="0" tIns="0" rIns="0" bIns="0" rtlCol="0" anchor="t">
            <a:spAutoFit/>
          </a:bodyPr>
          <a:lstStyle/>
          <a:p>
            <a:pPr marL="0" lvl="0" indent="0" algn="l">
              <a:lnSpc>
                <a:spcPts val="2922"/>
              </a:lnSpc>
              <a:spcBef>
                <a:spcPct val="0"/>
              </a:spcBef>
            </a:pPr>
            <a:r>
              <a:rPr lang="en-US" sz="2087" u="none" dirty="0">
                <a:solidFill>
                  <a:srgbClr val="000000"/>
                </a:solidFill>
                <a:latin typeface="Canva Sans 1"/>
              </a:rPr>
              <a:t>www.</a:t>
            </a:r>
            <a:r>
              <a:rPr lang="en-US" sz="2100" dirty="0">
                <a:solidFill>
                  <a:srgbClr val="000000"/>
                </a:solidFill>
                <a:latin typeface="Canva Sans 1"/>
              </a:rPr>
              <a:t>cybercrew</a:t>
            </a:r>
            <a:r>
              <a:rPr lang="en-US" sz="2087" u="none" dirty="0">
                <a:solidFill>
                  <a:srgbClr val="000000"/>
                </a:solidFill>
                <a:latin typeface="Canva Sans 1"/>
              </a:rPr>
              <a:t>.com</a:t>
            </a:r>
          </a:p>
        </p:txBody>
      </p:sp>
      <p:grpSp>
        <p:nvGrpSpPr>
          <p:cNvPr id="24" name="Group 24"/>
          <p:cNvGrpSpPr/>
          <p:nvPr/>
        </p:nvGrpSpPr>
        <p:grpSpPr>
          <a:xfrm rot="-5400000">
            <a:off x="14670814" y="4462214"/>
            <a:ext cx="922476" cy="7424816"/>
            <a:chOff x="0" y="0"/>
            <a:chExt cx="274479" cy="2209223"/>
          </a:xfrm>
        </p:grpSpPr>
        <p:sp>
          <p:nvSpPr>
            <p:cNvPr id="25" name="Freeform 25"/>
            <p:cNvSpPr/>
            <p:nvPr/>
          </p:nvSpPr>
          <p:spPr>
            <a:xfrm>
              <a:off x="0" y="0"/>
              <a:ext cx="274479" cy="2209223"/>
            </a:xfrm>
            <a:custGeom>
              <a:avLst/>
              <a:gdLst/>
              <a:ahLst/>
              <a:cxnLst/>
              <a:rect l="l" t="t" r="r" b="b"/>
              <a:pathLst>
                <a:path w="274479" h="2209223">
                  <a:moveTo>
                    <a:pt x="137239" y="0"/>
                  </a:moveTo>
                  <a:lnTo>
                    <a:pt x="137239" y="0"/>
                  </a:lnTo>
                  <a:cubicBezTo>
                    <a:pt x="213035" y="0"/>
                    <a:pt x="274479" y="61444"/>
                    <a:pt x="274479" y="137239"/>
                  </a:cubicBezTo>
                  <a:lnTo>
                    <a:pt x="274479" y="2071984"/>
                  </a:lnTo>
                  <a:cubicBezTo>
                    <a:pt x="274479" y="2147779"/>
                    <a:pt x="213035" y="2209223"/>
                    <a:pt x="137239" y="2209223"/>
                  </a:cubicBezTo>
                  <a:lnTo>
                    <a:pt x="137239" y="2209223"/>
                  </a:lnTo>
                  <a:cubicBezTo>
                    <a:pt x="100841" y="2209223"/>
                    <a:pt x="65934" y="2194764"/>
                    <a:pt x="40197" y="2169027"/>
                  </a:cubicBezTo>
                  <a:cubicBezTo>
                    <a:pt x="14459" y="2143289"/>
                    <a:pt x="0" y="2108382"/>
                    <a:pt x="0" y="2071984"/>
                  </a:cubicBezTo>
                  <a:lnTo>
                    <a:pt x="0" y="137239"/>
                  </a:lnTo>
                  <a:cubicBezTo>
                    <a:pt x="0" y="100841"/>
                    <a:pt x="14459" y="65934"/>
                    <a:pt x="40197" y="40197"/>
                  </a:cubicBezTo>
                  <a:cubicBezTo>
                    <a:pt x="65934" y="14459"/>
                    <a:pt x="100841" y="0"/>
                    <a:pt x="137239" y="0"/>
                  </a:cubicBezTo>
                  <a:close/>
                </a:path>
              </a:pathLst>
            </a:custGeom>
            <a:solidFill>
              <a:srgbClr val="004AAD"/>
            </a:solidFill>
          </p:spPr>
        </p:sp>
        <p:sp>
          <p:nvSpPr>
            <p:cNvPr id="26" name="TextBox 26"/>
            <p:cNvSpPr txBox="1"/>
            <p:nvPr/>
          </p:nvSpPr>
          <p:spPr>
            <a:xfrm>
              <a:off x="0" y="-38100"/>
              <a:ext cx="274479" cy="2247323"/>
            </a:xfrm>
            <a:prstGeom prst="rect">
              <a:avLst/>
            </a:prstGeom>
          </p:spPr>
          <p:txBody>
            <a:bodyPr lIns="50800" tIns="50800" rIns="50800" bIns="50800" rtlCol="0" anchor="ctr"/>
            <a:lstStyle/>
            <a:p>
              <a:pPr algn="ctr">
                <a:lnSpc>
                  <a:spcPts val="2659"/>
                </a:lnSpc>
                <a:spcBef>
                  <a:spcPct val="0"/>
                </a:spcBef>
              </a:pPr>
              <a:endParaRPr/>
            </a:p>
          </p:txBody>
        </p:sp>
      </p:grpSp>
      <p:grpSp>
        <p:nvGrpSpPr>
          <p:cNvPr id="27" name="Group 27"/>
          <p:cNvGrpSpPr/>
          <p:nvPr/>
        </p:nvGrpSpPr>
        <p:grpSpPr>
          <a:xfrm rot="-5400000">
            <a:off x="14670814" y="5671402"/>
            <a:ext cx="922476" cy="7424816"/>
            <a:chOff x="0" y="0"/>
            <a:chExt cx="274479" cy="2209223"/>
          </a:xfrm>
        </p:grpSpPr>
        <p:sp>
          <p:nvSpPr>
            <p:cNvPr id="28" name="Freeform 28"/>
            <p:cNvSpPr/>
            <p:nvPr/>
          </p:nvSpPr>
          <p:spPr>
            <a:xfrm>
              <a:off x="0" y="0"/>
              <a:ext cx="274479" cy="2209223"/>
            </a:xfrm>
            <a:custGeom>
              <a:avLst/>
              <a:gdLst/>
              <a:ahLst/>
              <a:cxnLst/>
              <a:rect l="l" t="t" r="r" b="b"/>
              <a:pathLst>
                <a:path w="274479" h="2209223">
                  <a:moveTo>
                    <a:pt x="137239" y="0"/>
                  </a:moveTo>
                  <a:lnTo>
                    <a:pt x="137239" y="0"/>
                  </a:lnTo>
                  <a:cubicBezTo>
                    <a:pt x="213035" y="0"/>
                    <a:pt x="274479" y="61444"/>
                    <a:pt x="274479" y="137239"/>
                  </a:cubicBezTo>
                  <a:lnTo>
                    <a:pt x="274479" y="2071984"/>
                  </a:lnTo>
                  <a:cubicBezTo>
                    <a:pt x="274479" y="2147779"/>
                    <a:pt x="213035" y="2209223"/>
                    <a:pt x="137239" y="2209223"/>
                  </a:cubicBezTo>
                  <a:lnTo>
                    <a:pt x="137239" y="2209223"/>
                  </a:lnTo>
                  <a:cubicBezTo>
                    <a:pt x="100841" y="2209223"/>
                    <a:pt x="65934" y="2194764"/>
                    <a:pt x="40197" y="2169027"/>
                  </a:cubicBezTo>
                  <a:cubicBezTo>
                    <a:pt x="14459" y="2143289"/>
                    <a:pt x="0" y="2108382"/>
                    <a:pt x="0" y="2071984"/>
                  </a:cubicBezTo>
                  <a:lnTo>
                    <a:pt x="0" y="137239"/>
                  </a:lnTo>
                  <a:cubicBezTo>
                    <a:pt x="0" y="100841"/>
                    <a:pt x="14459" y="65934"/>
                    <a:pt x="40197" y="40197"/>
                  </a:cubicBezTo>
                  <a:cubicBezTo>
                    <a:pt x="65934" y="14459"/>
                    <a:pt x="100841" y="0"/>
                    <a:pt x="137239" y="0"/>
                  </a:cubicBezTo>
                  <a:close/>
                </a:path>
              </a:pathLst>
            </a:custGeom>
            <a:solidFill>
              <a:srgbClr val="004AAD"/>
            </a:solidFill>
          </p:spPr>
        </p:sp>
        <p:sp>
          <p:nvSpPr>
            <p:cNvPr id="29" name="TextBox 29"/>
            <p:cNvSpPr txBox="1"/>
            <p:nvPr/>
          </p:nvSpPr>
          <p:spPr>
            <a:xfrm>
              <a:off x="0" y="-38100"/>
              <a:ext cx="274479" cy="2247323"/>
            </a:xfrm>
            <a:prstGeom prst="rect">
              <a:avLst/>
            </a:prstGeom>
          </p:spPr>
          <p:txBody>
            <a:bodyPr lIns="50800" tIns="50800" rIns="50800" bIns="50800" rtlCol="0" anchor="ctr"/>
            <a:lstStyle/>
            <a:p>
              <a:pPr algn="ctr">
                <a:lnSpc>
                  <a:spcPts val="2659"/>
                </a:lnSpc>
                <a:spcBef>
                  <a:spcPct val="0"/>
                </a:spcBef>
              </a:pPr>
              <a:endParaRPr/>
            </a:p>
          </p:txBody>
        </p:sp>
      </p:grpSp>
      <p:pic>
        <p:nvPicPr>
          <p:cNvPr id="1026" name="Picture 2" descr="YouTube Computer Icons, youtube, logo, black png | PNGEgg">
            <a:extLst>
              <a:ext uri="{FF2B5EF4-FFF2-40B4-BE49-F238E27FC236}">
                <a16:creationId xmlns:a16="http://schemas.microsoft.com/office/drawing/2014/main" id="{6CEC5BBC-11BF-2CAA-8E5A-6A122F44139B}"/>
              </a:ext>
            </a:extLst>
          </p:cNvPr>
          <p:cNvPicPr>
            <a:picLocks noChangeAspect="1" noChangeArrowheads="1"/>
          </p:cNvPicPr>
          <p:nvPr/>
        </p:nvPicPr>
        <p:blipFill>
          <a:blip r:embed="rId5" cstate="print">
            <a:clrChange>
              <a:clrFrom>
                <a:srgbClr val="E6E6E6"/>
              </a:clrFrom>
              <a:clrTo>
                <a:srgbClr val="E6E6E6">
                  <a:alpha val="0"/>
                </a:srgbClr>
              </a:clrTo>
            </a:clrChange>
            <a:extLst>
              <a:ext uri="{28A0092B-C50C-407E-A947-70E740481C1C}">
                <a14:useLocalDpi xmlns:a14="http://schemas.microsoft.com/office/drawing/2010/main" val="0"/>
              </a:ext>
            </a:extLst>
          </a:blip>
          <a:srcRect/>
          <a:stretch>
            <a:fillRect/>
          </a:stretch>
        </p:blipFill>
        <p:spPr bwMode="auto">
          <a:xfrm>
            <a:off x="938461" y="8563753"/>
            <a:ext cx="760026" cy="760026"/>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C573F3E7-A4ED-B1C1-DAD3-57192670B1B6}"/>
              </a:ext>
            </a:extLst>
          </p:cNvPr>
          <p:cNvSpPr txBox="1"/>
          <p:nvPr/>
        </p:nvSpPr>
        <p:spPr>
          <a:xfrm>
            <a:off x="1734773" y="8764645"/>
            <a:ext cx="5540513" cy="415498"/>
          </a:xfrm>
          <a:prstGeom prst="rect">
            <a:avLst/>
          </a:prstGeom>
          <a:noFill/>
        </p:spPr>
        <p:txBody>
          <a:bodyPr wrap="square" rtlCol="0">
            <a:spAutoFit/>
          </a:bodyPr>
          <a:lstStyle/>
          <a:p>
            <a:r>
              <a:rPr lang="en-IN" sz="2100" dirty="0">
                <a:latin typeface="Canva Sans 1" panose="020B0604020202020204" charset="0"/>
                <a:hlinkClick r:id="rId6">
                  <a:extLst>
                    <a:ext uri="{A12FA001-AC4F-418D-AE19-62706E023703}">
                      <ahyp:hlinkClr xmlns:ahyp="http://schemas.microsoft.com/office/drawing/2018/hyperlinkcolor" val="tx"/>
                    </a:ext>
                  </a:extLst>
                </a:hlinkClick>
              </a:rPr>
              <a:t>https://www.youtube.com/@cyber_crew</a:t>
            </a:r>
            <a:endParaRPr lang="en-IN" sz="2100" dirty="0">
              <a:latin typeface="Canva Sans 1" panose="020B06040202020202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AutoShape 3"/>
          <p:cNvSpPr/>
          <p:nvPr/>
        </p:nvSpPr>
        <p:spPr>
          <a:xfrm>
            <a:off x="9211087" y="1160405"/>
            <a:ext cx="7742049" cy="0"/>
          </a:xfrm>
          <a:prstGeom prst="line">
            <a:avLst/>
          </a:prstGeom>
          <a:ln w="38100" cap="flat">
            <a:solidFill>
              <a:srgbClr val="004AAD"/>
            </a:solidFill>
            <a:prstDash val="solid"/>
            <a:headEnd type="none" w="sm" len="sm"/>
            <a:tailEnd type="none" w="sm" len="sm"/>
          </a:ln>
        </p:spPr>
      </p:sp>
      <p:sp>
        <p:nvSpPr>
          <p:cNvPr id="4" name="AutoShape 4"/>
          <p:cNvSpPr/>
          <p:nvPr/>
        </p:nvSpPr>
        <p:spPr>
          <a:xfrm>
            <a:off x="9211087" y="6133928"/>
            <a:ext cx="7742049" cy="0"/>
          </a:xfrm>
          <a:prstGeom prst="line">
            <a:avLst/>
          </a:prstGeom>
          <a:ln w="38100" cap="flat">
            <a:solidFill>
              <a:srgbClr val="004AAD"/>
            </a:solidFill>
            <a:prstDash val="solid"/>
            <a:headEnd type="none" w="sm" len="sm"/>
            <a:tailEnd type="none" w="sm" len="sm"/>
          </a:ln>
        </p:spPr>
      </p:sp>
      <p:sp>
        <p:nvSpPr>
          <p:cNvPr id="5" name="AutoShape 5"/>
          <p:cNvSpPr/>
          <p:nvPr/>
        </p:nvSpPr>
        <p:spPr>
          <a:xfrm flipV="1">
            <a:off x="9211087" y="5138795"/>
            <a:ext cx="7742049" cy="8265"/>
          </a:xfrm>
          <a:prstGeom prst="line">
            <a:avLst/>
          </a:prstGeom>
          <a:ln w="38100" cap="flat">
            <a:solidFill>
              <a:srgbClr val="004AAD"/>
            </a:solidFill>
            <a:prstDash val="solid"/>
            <a:headEnd type="none" w="sm" len="sm"/>
            <a:tailEnd type="none" w="sm" len="sm"/>
          </a:ln>
        </p:spPr>
      </p:sp>
      <p:sp>
        <p:nvSpPr>
          <p:cNvPr id="6" name="AutoShape 6"/>
          <p:cNvSpPr/>
          <p:nvPr/>
        </p:nvSpPr>
        <p:spPr>
          <a:xfrm flipV="1">
            <a:off x="9211087" y="4160957"/>
            <a:ext cx="7742049" cy="0"/>
          </a:xfrm>
          <a:prstGeom prst="line">
            <a:avLst/>
          </a:prstGeom>
          <a:ln w="38100" cap="flat">
            <a:solidFill>
              <a:srgbClr val="004AAD"/>
            </a:solidFill>
            <a:prstDash val="solid"/>
            <a:headEnd type="none" w="sm" len="sm"/>
            <a:tailEnd type="none" w="sm" len="sm"/>
          </a:ln>
        </p:spPr>
      </p:sp>
      <p:sp>
        <p:nvSpPr>
          <p:cNvPr id="7" name="AutoShape 7"/>
          <p:cNvSpPr/>
          <p:nvPr/>
        </p:nvSpPr>
        <p:spPr>
          <a:xfrm>
            <a:off x="9211087" y="3149906"/>
            <a:ext cx="7742049" cy="0"/>
          </a:xfrm>
          <a:prstGeom prst="line">
            <a:avLst/>
          </a:prstGeom>
          <a:ln w="38100" cap="flat">
            <a:solidFill>
              <a:srgbClr val="004AAD"/>
            </a:solidFill>
            <a:prstDash val="solid"/>
            <a:headEnd type="none" w="sm" len="sm"/>
            <a:tailEnd type="none" w="sm" len="sm"/>
          </a:ln>
        </p:spPr>
      </p:sp>
      <p:sp>
        <p:nvSpPr>
          <p:cNvPr id="8" name="AutoShape 8"/>
          <p:cNvSpPr/>
          <p:nvPr/>
        </p:nvSpPr>
        <p:spPr>
          <a:xfrm>
            <a:off x="9211087" y="2170409"/>
            <a:ext cx="7742049" cy="0"/>
          </a:xfrm>
          <a:prstGeom prst="line">
            <a:avLst/>
          </a:prstGeom>
          <a:ln w="38100" cap="flat">
            <a:solidFill>
              <a:srgbClr val="004AAD"/>
            </a:solidFill>
            <a:prstDash val="solid"/>
            <a:headEnd type="none" w="sm" len="sm"/>
            <a:tailEnd type="none" w="sm" len="sm"/>
          </a:ln>
        </p:spPr>
      </p:sp>
      <p:grpSp>
        <p:nvGrpSpPr>
          <p:cNvPr id="9" name="Group 9"/>
          <p:cNvGrpSpPr/>
          <p:nvPr/>
        </p:nvGrpSpPr>
        <p:grpSpPr>
          <a:xfrm>
            <a:off x="-1272857" y="3866176"/>
            <a:ext cx="9658350" cy="2545237"/>
            <a:chOff x="0" y="0"/>
            <a:chExt cx="2543763" cy="670351"/>
          </a:xfrm>
        </p:grpSpPr>
        <p:sp>
          <p:nvSpPr>
            <p:cNvPr id="10" name="Freeform 10"/>
            <p:cNvSpPr/>
            <p:nvPr/>
          </p:nvSpPr>
          <p:spPr>
            <a:xfrm>
              <a:off x="0" y="0"/>
              <a:ext cx="2543763" cy="670351"/>
            </a:xfrm>
            <a:custGeom>
              <a:avLst/>
              <a:gdLst/>
              <a:ahLst/>
              <a:cxnLst/>
              <a:rect l="l" t="t" r="r" b="b"/>
              <a:pathLst>
                <a:path w="2543763" h="670351">
                  <a:moveTo>
                    <a:pt x="0" y="0"/>
                  </a:moveTo>
                  <a:lnTo>
                    <a:pt x="2543763" y="0"/>
                  </a:lnTo>
                  <a:lnTo>
                    <a:pt x="2543763" y="670351"/>
                  </a:lnTo>
                  <a:lnTo>
                    <a:pt x="0" y="670351"/>
                  </a:lnTo>
                  <a:close/>
                </a:path>
              </a:pathLst>
            </a:custGeom>
            <a:solidFill>
              <a:srgbClr val="004AAD"/>
            </a:solidFill>
          </p:spPr>
        </p:sp>
        <p:sp>
          <p:nvSpPr>
            <p:cNvPr id="11" name="TextBox 11"/>
            <p:cNvSpPr txBox="1"/>
            <p:nvPr/>
          </p:nvSpPr>
          <p:spPr>
            <a:xfrm>
              <a:off x="0" y="-38100"/>
              <a:ext cx="2543763" cy="708451"/>
            </a:xfrm>
            <a:prstGeom prst="rect">
              <a:avLst/>
            </a:prstGeom>
          </p:spPr>
          <p:txBody>
            <a:bodyPr lIns="50800" tIns="50800" rIns="50800" bIns="50800" rtlCol="0" anchor="ctr"/>
            <a:lstStyle/>
            <a:p>
              <a:pPr algn="ctr">
                <a:lnSpc>
                  <a:spcPts val="2800"/>
                </a:lnSpc>
              </a:pPr>
              <a:endParaRPr/>
            </a:p>
          </p:txBody>
        </p:sp>
      </p:grpSp>
      <p:sp>
        <p:nvSpPr>
          <p:cNvPr id="12" name="TextBox 12"/>
          <p:cNvSpPr txBox="1"/>
          <p:nvPr/>
        </p:nvSpPr>
        <p:spPr>
          <a:xfrm>
            <a:off x="1651850" y="4332316"/>
            <a:ext cx="5243098" cy="137794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Overview</a:t>
            </a:r>
          </a:p>
        </p:txBody>
      </p:sp>
      <p:sp>
        <p:nvSpPr>
          <p:cNvPr id="13" name="TextBox 13"/>
          <p:cNvSpPr txBox="1"/>
          <p:nvPr/>
        </p:nvSpPr>
        <p:spPr>
          <a:xfrm>
            <a:off x="10676818" y="4256207"/>
            <a:ext cx="5762743" cy="755015"/>
          </a:xfrm>
          <a:prstGeom prst="rect">
            <a:avLst/>
          </a:prstGeom>
        </p:spPr>
        <p:txBody>
          <a:bodyPr lIns="0" tIns="0" rIns="0" bIns="0" rtlCol="0" anchor="t">
            <a:spAutoFit/>
          </a:bodyPr>
          <a:lstStyle/>
          <a:p>
            <a:pPr>
              <a:lnSpc>
                <a:spcPts val="6160"/>
              </a:lnSpc>
            </a:pPr>
            <a:r>
              <a:rPr lang="en-US" sz="4400">
                <a:solidFill>
                  <a:srgbClr val="000000"/>
                </a:solidFill>
                <a:latin typeface="Nunito Sans"/>
              </a:rPr>
              <a:t>Purpose of the project</a:t>
            </a:r>
          </a:p>
        </p:txBody>
      </p:sp>
      <p:sp>
        <p:nvSpPr>
          <p:cNvPr id="14" name="TextBox 14"/>
          <p:cNvSpPr txBox="1"/>
          <p:nvPr/>
        </p:nvSpPr>
        <p:spPr>
          <a:xfrm>
            <a:off x="10676818" y="2265659"/>
            <a:ext cx="5762743" cy="755015"/>
          </a:xfrm>
          <a:prstGeom prst="rect">
            <a:avLst/>
          </a:prstGeom>
        </p:spPr>
        <p:txBody>
          <a:bodyPr lIns="0" tIns="0" rIns="0" bIns="0" rtlCol="0" anchor="t">
            <a:spAutoFit/>
          </a:bodyPr>
          <a:lstStyle/>
          <a:p>
            <a:pPr>
              <a:lnSpc>
                <a:spcPts val="6160"/>
              </a:lnSpc>
            </a:pPr>
            <a:r>
              <a:rPr lang="en-US" sz="4400">
                <a:solidFill>
                  <a:srgbClr val="000000"/>
                </a:solidFill>
                <a:latin typeface="Nunito Sans"/>
              </a:rPr>
              <a:t>Project Description</a:t>
            </a:r>
          </a:p>
        </p:txBody>
      </p:sp>
      <p:sp>
        <p:nvSpPr>
          <p:cNvPr id="15" name="TextBox 15"/>
          <p:cNvSpPr txBox="1"/>
          <p:nvPr/>
        </p:nvSpPr>
        <p:spPr>
          <a:xfrm>
            <a:off x="10676818" y="3245156"/>
            <a:ext cx="5762743" cy="755015"/>
          </a:xfrm>
          <a:prstGeom prst="rect">
            <a:avLst/>
          </a:prstGeom>
        </p:spPr>
        <p:txBody>
          <a:bodyPr lIns="0" tIns="0" rIns="0" bIns="0" rtlCol="0" anchor="t">
            <a:spAutoFit/>
          </a:bodyPr>
          <a:lstStyle/>
          <a:p>
            <a:pPr>
              <a:lnSpc>
                <a:spcPts val="6160"/>
              </a:lnSpc>
            </a:pPr>
            <a:r>
              <a:rPr lang="en-US" sz="4400">
                <a:solidFill>
                  <a:srgbClr val="000000"/>
                </a:solidFill>
                <a:latin typeface="Nunito Sans"/>
              </a:rPr>
              <a:t>Target Audience</a:t>
            </a:r>
          </a:p>
        </p:txBody>
      </p:sp>
      <p:sp>
        <p:nvSpPr>
          <p:cNvPr id="16" name="TextBox 16"/>
          <p:cNvSpPr txBox="1"/>
          <p:nvPr/>
        </p:nvSpPr>
        <p:spPr>
          <a:xfrm>
            <a:off x="10676818" y="6181553"/>
            <a:ext cx="5762743" cy="755015"/>
          </a:xfrm>
          <a:prstGeom prst="rect">
            <a:avLst/>
          </a:prstGeom>
        </p:spPr>
        <p:txBody>
          <a:bodyPr lIns="0" tIns="0" rIns="0" bIns="0" rtlCol="0" anchor="t">
            <a:spAutoFit/>
          </a:bodyPr>
          <a:lstStyle/>
          <a:p>
            <a:pPr>
              <a:lnSpc>
                <a:spcPts val="6160"/>
              </a:lnSpc>
            </a:pPr>
            <a:r>
              <a:rPr lang="en-US" sz="4400">
                <a:solidFill>
                  <a:srgbClr val="000000"/>
                </a:solidFill>
                <a:latin typeface="Nunito Sans"/>
              </a:rPr>
              <a:t>Demo</a:t>
            </a:r>
          </a:p>
        </p:txBody>
      </p:sp>
      <p:sp>
        <p:nvSpPr>
          <p:cNvPr id="17" name="TextBox 17"/>
          <p:cNvSpPr txBox="1"/>
          <p:nvPr/>
        </p:nvSpPr>
        <p:spPr>
          <a:xfrm>
            <a:off x="10642824" y="1252022"/>
            <a:ext cx="5762743" cy="755015"/>
          </a:xfrm>
          <a:prstGeom prst="rect">
            <a:avLst/>
          </a:prstGeom>
        </p:spPr>
        <p:txBody>
          <a:bodyPr lIns="0" tIns="0" rIns="0" bIns="0" rtlCol="0" anchor="t">
            <a:spAutoFit/>
          </a:bodyPr>
          <a:lstStyle/>
          <a:p>
            <a:pPr>
              <a:lnSpc>
                <a:spcPts val="6160"/>
              </a:lnSpc>
            </a:pPr>
            <a:r>
              <a:rPr lang="en-US" sz="4400">
                <a:solidFill>
                  <a:srgbClr val="000000"/>
                </a:solidFill>
                <a:latin typeface="Nunito Sans"/>
              </a:rPr>
              <a:t>Team Details</a:t>
            </a:r>
          </a:p>
        </p:txBody>
      </p:sp>
      <p:sp>
        <p:nvSpPr>
          <p:cNvPr id="18" name="TextBox 18"/>
          <p:cNvSpPr txBox="1"/>
          <p:nvPr/>
        </p:nvSpPr>
        <p:spPr>
          <a:xfrm>
            <a:off x="9487312" y="1252022"/>
            <a:ext cx="1155512" cy="755015"/>
          </a:xfrm>
          <a:prstGeom prst="rect">
            <a:avLst/>
          </a:prstGeom>
        </p:spPr>
        <p:txBody>
          <a:bodyPr lIns="0" tIns="0" rIns="0" bIns="0" rtlCol="0" anchor="t">
            <a:spAutoFit/>
          </a:bodyPr>
          <a:lstStyle/>
          <a:p>
            <a:pPr algn="ctr">
              <a:lnSpc>
                <a:spcPts val="6160"/>
              </a:lnSpc>
            </a:pPr>
            <a:r>
              <a:rPr lang="en-US" sz="4400">
                <a:solidFill>
                  <a:srgbClr val="000000"/>
                </a:solidFill>
                <a:latin typeface="Nunito Sans Semi-Bold"/>
              </a:rPr>
              <a:t>01</a:t>
            </a:r>
          </a:p>
        </p:txBody>
      </p:sp>
      <p:sp>
        <p:nvSpPr>
          <p:cNvPr id="19" name="TextBox 19"/>
          <p:cNvSpPr txBox="1"/>
          <p:nvPr/>
        </p:nvSpPr>
        <p:spPr>
          <a:xfrm>
            <a:off x="9487312" y="2265659"/>
            <a:ext cx="1155512" cy="755015"/>
          </a:xfrm>
          <a:prstGeom prst="rect">
            <a:avLst/>
          </a:prstGeom>
        </p:spPr>
        <p:txBody>
          <a:bodyPr lIns="0" tIns="0" rIns="0" bIns="0" rtlCol="0" anchor="t">
            <a:spAutoFit/>
          </a:bodyPr>
          <a:lstStyle/>
          <a:p>
            <a:pPr algn="ctr">
              <a:lnSpc>
                <a:spcPts val="6160"/>
              </a:lnSpc>
            </a:pPr>
            <a:r>
              <a:rPr lang="en-US" sz="4400">
                <a:solidFill>
                  <a:srgbClr val="000000"/>
                </a:solidFill>
                <a:latin typeface="Nunito Sans Semi-Bold"/>
              </a:rPr>
              <a:t>02</a:t>
            </a:r>
          </a:p>
        </p:txBody>
      </p:sp>
      <p:sp>
        <p:nvSpPr>
          <p:cNvPr id="20" name="TextBox 20"/>
          <p:cNvSpPr txBox="1"/>
          <p:nvPr/>
        </p:nvSpPr>
        <p:spPr>
          <a:xfrm>
            <a:off x="9487312" y="3245156"/>
            <a:ext cx="1155512" cy="755015"/>
          </a:xfrm>
          <a:prstGeom prst="rect">
            <a:avLst/>
          </a:prstGeom>
        </p:spPr>
        <p:txBody>
          <a:bodyPr lIns="0" tIns="0" rIns="0" bIns="0" rtlCol="0" anchor="t">
            <a:spAutoFit/>
          </a:bodyPr>
          <a:lstStyle/>
          <a:p>
            <a:pPr algn="ctr">
              <a:lnSpc>
                <a:spcPts val="6160"/>
              </a:lnSpc>
            </a:pPr>
            <a:r>
              <a:rPr lang="en-US" sz="4400">
                <a:solidFill>
                  <a:srgbClr val="000000"/>
                </a:solidFill>
                <a:latin typeface="Nunito Sans Semi-Bold"/>
              </a:rPr>
              <a:t>03</a:t>
            </a:r>
          </a:p>
        </p:txBody>
      </p:sp>
      <p:sp>
        <p:nvSpPr>
          <p:cNvPr id="21" name="TextBox 21"/>
          <p:cNvSpPr txBox="1"/>
          <p:nvPr/>
        </p:nvSpPr>
        <p:spPr>
          <a:xfrm>
            <a:off x="9487312" y="4256207"/>
            <a:ext cx="1155512" cy="755015"/>
          </a:xfrm>
          <a:prstGeom prst="rect">
            <a:avLst/>
          </a:prstGeom>
        </p:spPr>
        <p:txBody>
          <a:bodyPr lIns="0" tIns="0" rIns="0" bIns="0" rtlCol="0" anchor="t">
            <a:spAutoFit/>
          </a:bodyPr>
          <a:lstStyle/>
          <a:p>
            <a:pPr algn="ctr">
              <a:lnSpc>
                <a:spcPts val="6160"/>
              </a:lnSpc>
            </a:pPr>
            <a:r>
              <a:rPr lang="en-US" sz="4400">
                <a:solidFill>
                  <a:srgbClr val="000000"/>
                </a:solidFill>
                <a:latin typeface="Nunito Sans Semi-Bold"/>
              </a:rPr>
              <a:t>04</a:t>
            </a:r>
          </a:p>
        </p:txBody>
      </p:sp>
      <p:sp>
        <p:nvSpPr>
          <p:cNvPr id="22" name="TextBox 22"/>
          <p:cNvSpPr txBox="1"/>
          <p:nvPr/>
        </p:nvSpPr>
        <p:spPr>
          <a:xfrm>
            <a:off x="9453318" y="5242310"/>
            <a:ext cx="1155512" cy="755015"/>
          </a:xfrm>
          <a:prstGeom prst="rect">
            <a:avLst/>
          </a:prstGeom>
        </p:spPr>
        <p:txBody>
          <a:bodyPr lIns="0" tIns="0" rIns="0" bIns="0" rtlCol="0" anchor="t">
            <a:spAutoFit/>
          </a:bodyPr>
          <a:lstStyle/>
          <a:p>
            <a:pPr algn="ctr">
              <a:lnSpc>
                <a:spcPts val="6160"/>
              </a:lnSpc>
            </a:pPr>
            <a:r>
              <a:rPr lang="en-US" sz="4400">
                <a:solidFill>
                  <a:srgbClr val="000000"/>
                </a:solidFill>
                <a:latin typeface="Nunito Sans Semi-Bold"/>
              </a:rPr>
              <a:t>05</a:t>
            </a:r>
          </a:p>
        </p:txBody>
      </p:sp>
      <p:sp>
        <p:nvSpPr>
          <p:cNvPr id="23" name="AutoShape 23"/>
          <p:cNvSpPr/>
          <p:nvPr/>
        </p:nvSpPr>
        <p:spPr>
          <a:xfrm flipV="1">
            <a:off x="9177093" y="8131082"/>
            <a:ext cx="7776043" cy="0"/>
          </a:xfrm>
          <a:prstGeom prst="line">
            <a:avLst/>
          </a:prstGeom>
          <a:ln w="38100" cap="flat">
            <a:solidFill>
              <a:srgbClr val="004AAD"/>
            </a:solidFill>
            <a:prstDash val="solid"/>
            <a:headEnd type="none" w="sm" len="sm"/>
            <a:tailEnd type="none" w="sm" len="sm"/>
          </a:ln>
        </p:spPr>
      </p:sp>
      <p:sp>
        <p:nvSpPr>
          <p:cNvPr id="24" name="AutoShape 24"/>
          <p:cNvSpPr/>
          <p:nvPr/>
        </p:nvSpPr>
        <p:spPr>
          <a:xfrm>
            <a:off x="9177093" y="7144979"/>
            <a:ext cx="7776043" cy="0"/>
          </a:xfrm>
          <a:prstGeom prst="line">
            <a:avLst/>
          </a:prstGeom>
          <a:ln w="38100" cap="flat">
            <a:solidFill>
              <a:srgbClr val="004AAD"/>
            </a:solidFill>
            <a:prstDash val="solid"/>
            <a:headEnd type="none" w="sm" len="sm"/>
            <a:tailEnd type="none" w="sm" len="sm"/>
          </a:ln>
        </p:spPr>
      </p:sp>
      <p:sp>
        <p:nvSpPr>
          <p:cNvPr id="25" name="TextBox 25"/>
          <p:cNvSpPr txBox="1"/>
          <p:nvPr/>
        </p:nvSpPr>
        <p:spPr>
          <a:xfrm>
            <a:off x="10642824" y="7240229"/>
            <a:ext cx="5762743" cy="755015"/>
          </a:xfrm>
          <a:prstGeom prst="rect">
            <a:avLst/>
          </a:prstGeom>
        </p:spPr>
        <p:txBody>
          <a:bodyPr lIns="0" tIns="0" rIns="0" bIns="0" rtlCol="0" anchor="t">
            <a:spAutoFit/>
          </a:bodyPr>
          <a:lstStyle/>
          <a:p>
            <a:pPr>
              <a:lnSpc>
                <a:spcPts val="6160"/>
              </a:lnSpc>
            </a:pPr>
            <a:r>
              <a:rPr lang="en-US" sz="4400">
                <a:solidFill>
                  <a:srgbClr val="000000"/>
                </a:solidFill>
                <a:latin typeface="Nunito Sans"/>
              </a:rPr>
              <a:t>Technologies Used</a:t>
            </a:r>
          </a:p>
        </p:txBody>
      </p:sp>
      <p:sp>
        <p:nvSpPr>
          <p:cNvPr id="26" name="TextBox 26"/>
          <p:cNvSpPr txBox="1"/>
          <p:nvPr/>
        </p:nvSpPr>
        <p:spPr>
          <a:xfrm>
            <a:off x="10676818" y="5223260"/>
            <a:ext cx="5762743" cy="755015"/>
          </a:xfrm>
          <a:prstGeom prst="rect">
            <a:avLst/>
          </a:prstGeom>
        </p:spPr>
        <p:txBody>
          <a:bodyPr lIns="0" tIns="0" rIns="0" bIns="0" rtlCol="0" anchor="t">
            <a:spAutoFit/>
          </a:bodyPr>
          <a:lstStyle/>
          <a:p>
            <a:pPr>
              <a:lnSpc>
                <a:spcPts val="6160"/>
              </a:lnSpc>
            </a:pPr>
            <a:r>
              <a:rPr lang="en-US" sz="4400">
                <a:solidFill>
                  <a:srgbClr val="000000"/>
                </a:solidFill>
                <a:latin typeface="Nunito Sans"/>
              </a:rPr>
              <a:t>Features of the project</a:t>
            </a:r>
          </a:p>
        </p:txBody>
      </p:sp>
      <p:sp>
        <p:nvSpPr>
          <p:cNvPr id="27" name="TextBox 27"/>
          <p:cNvSpPr txBox="1"/>
          <p:nvPr/>
        </p:nvSpPr>
        <p:spPr>
          <a:xfrm>
            <a:off x="9453318" y="6229178"/>
            <a:ext cx="1155512" cy="755015"/>
          </a:xfrm>
          <a:prstGeom prst="rect">
            <a:avLst/>
          </a:prstGeom>
        </p:spPr>
        <p:txBody>
          <a:bodyPr lIns="0" tIns="0" rIns="0" bIns="0" rtlCol="0" anchor="t">
            <a:spAutoFit/>
          </a:bodyPr>
          <a:lstStyle/>
          <a:p>
            <a:pPr algn="ctr">
              <a:lnSpc>
                <a:spcPts val="6160"/>
              </a:lnSpc>
            </a:pPr>
            <a:r>
              <a:rPr lang="en-US" sz="4400">
                <a:solidFill>
                  <a:srgbClr val="000000"/>
                </a:solidFill>
                <a:latin typeface="Nunito Sans Semi-Bold"/>
              </a:rPr>
              <a:t>06</a:t>
            </a:r>
          </a:p>
        </p:txBody>
      </p:sp>
      <p:sp>
        <p:nvSpPr>
          <p:cNvPr id="28" name="TextBox 28"/>
          <p:cNvSpPr txBox="1"/>
          <p:nvPr/>
        </p:nvSpPr>
        <p:spPr>
          <a:xfrm>
            <a:off x="9453318" y="7240229"/>
            <a:ext cx="1155512" cy="755015"/>
          </a:xfrm>
          <a:prstGeom prst="rect">
            <a:avLst/>
          </a:prstGeom>
        </p:spPr>
        <p:txBody>
          <a:bodyPr lIns="0" tIns="0" rIns="0" bIns="0" rtlCol="0" anchor="t">
            <a:spAutoFit/>
          </a:bodyPr>
          <a:lstStyle/>
          <a:p>
            <a:pPr algn="ctr">
              <a:lnSpc>
                <a:spcPts val="6160"/>
              </a:lnSpc>
            </a:pPr>
            <a:r>
              <a:rPr lang="en-US" sz="4400">
                <a:solidFill>
                  <a:srgbClr val="000000"/>
                </a:solidFill>
                <a:latin typeface="Nunito Sans Semi-Bold"/>
              </a:rPr>
              <a:t>07</a:t>
            </a:r>
          </a:p>
        </p:txBody>
      </p:sp>
      <p:sp>
        <p:nvSpPr>
          <p:cNvPr id="29" name="TextBox 29"/>
          <p:cNvSpPr txBox="1"/>
          <p:nvPr/>
        </p:nvSpPr>
        <p:spPr>
          <a:xfrm>
            <a:off x="10642824" y="8226332"/>
            <a:ext cx="6310312" cy="755015"/>
          </a:xfrm>
          <a:prstGeom prst="rect">
            <a:avLst/>
          </a:prstGeom>
        </p:spPr>
        <p:txBody>
          <a:bodyPr lIns="0" tIns="0" rIns="0" bIns="0" rtlCol="0" anchor="t">
            <a:spAutoFit/>
          </a:bodyPr>
          <a:lstStyle/>
          <a:p>
            <a:pPr>
              <a:lnSpc>
                <a:spcPts val="6160"/>
              </a:lnSpc>
            </a:pPr>
            <a:r>
              <a:rPr lang="en-US" sz="4400">
                <a:solidFill>
                  <a:srgbClr val="000000"/>
                </a:solidFill>
                <a:latin typeface="Nunito Sans"/>
              </a:rPr>
              <a:t>Scalability of the project</a:t>
            </a:r>
          </a:p>
        </p:txBody>
      </p:sp>
      <p:sp>
        <p:nvSpPr>
          <p:cNvPr id="30" name="TextBox 30"/>
          <p:cNvSpPr txBox="1"/>
          <p:nvPr/>
        </p:nvSpPr>
        <p:spPr>
          <a:xfrm>
            <a:off x="9453318" y="8226332"/>
            <a:ext cx="1155512" cy="755015"/>
          </a:xfrm>
          <a:prstGeom prst="rect">
            <a:avLst/>
          </a:prstGeom>
        </p:spPr>
        <p:txBody>
          <a:bodyPr lIns="0" tIns="0" rIns="0" bIns="0" rtlCol="0" anchor="t">
            <a:spAutoFit/>
          </a:bodyPr>
          <a:lstStyle/>
          <a:p>
            <a:pPr algn="ctr">
              <a:lnSpc>
                <a:spcPts val="6160"/>
              </a:lnSpc>
            </a:pPr>
            <a:r>
              <a:rPr lang="en-US" sz="4400">
                <a:solidFill>
                  <a:srgbClr val="000000"/>
                </a:solidFill>
                <a:latin typeface="Nunito Sans Semi-Bold"/>
              </a:rPr>
              <a:t>08</a:t>
            </a:r>
          </a:p>
        </p:txBody>
      </p:sp>
      <p:sp>
        <p:nvSpPr>
          <p:cNvPr id="31" name="AutoShape 31"/>
          <p:cNvSpPr/>
          <p:nvPr/>
        </p:nvSpPr>
        <p:spPr>
          <a:xfrm flipV="1">
            <a:off x="9177093" y="9126595"/>
            <a:ext cx="7776043" cy="0"/>
          </a:xfrm>
          <a:prstGeom prst="line">
            <a:avLst/>
          </a:prstGeom>
          <a:ln w="38100" cap="flat">
            <a:solidFill>
              <a:srgbClr val="004AAD"/>
            </a:solidFill>
            <a:prstDash val="solid"/>
            <a:headEnd type="none" w="sm" len="sm"/>
            <a:tailEnd type="none" w="sm" len="sm"/>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20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grpSp>
        <p:nvGrpSpPr>
          <p:cNvPr id="3" name="Group 3"/>
          <p:cNvGrpSpPr/>
          <p:nvPr/>
        </p:nvGrpSpPr>
        <p:grpSpPr>
          <a:xfrm>
            <a:off x="981075" y="1257716"/>
            <a:ext cx="280685" cy="1830926"/>
            <a:chOff x="0" y="0"/>
            <a:chExt cx="73925" cy="482219"/>
          </a:xfrm>
        </p:grpSpPr>
        <p:sp>
          <p:nvSpPr>
            <p:cNvPr id="4" name="Freeform 4"/>
            <p:cNvSpPr/>
            <p:nvPr/>
          </p:nvSpPr>
          <p:spPr>
            <a:xfrm>
              <a:off x="0" y="0"/>
              <a:ext cx="73925" cy="482219"/>
            </a:xfrm>
            <a:custGeom>
              <a:avLst/>
              <a:gdLst/>
              <a:ahLst/>
              <a:cxnLst/>
              <a:rect l="l" t="t" r="r" b="b"/>
              <a:pathLst>
                <a:path w="73925" h="482219">
                  <a:moveTo>
                    <a:pt x="0" y="0"/>
                  </a:moveTo>
                  <a:lnTo>
                    <a:pt x="73925" y="0"/>
                  </a:lnTo>
                  <a:lnTo>
                    <a:pt x="73925" y="482219"/>
                  </a:lnTo>
                  <a:lnTo>
                    <a:pt x="0" y="482219"/>
                  </a:lnTo>
                  <a:close/>
                </a:path>
              </a:pathLst>
            </a:custGeom>
            <a:solidFill>
              <a:srgbClr val="000000"/>
            </a:solidFill>
          </p:spPr>
        </p:sp>
        <p:sp>
          <p:nvSpPr>
            <p:cNvPr id="5" name="TextBox 5"/>
            <p:cNvSpPr txBox="1"/>
            <p:nvPr/>
          </p:nvSpPr>
          <p:spPr>
            <a:xfrm>
              <a:off x="0" y="-38100"/>
              <a:ext cx="73925" cy="52031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3384813" y="-1019572"/>
            <a:ext cx="5764605" cy="576460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a:grpSpLocks noChangeAspect="1"/>
          </p:cNvGrpSpPr>
          <p:nvPr/>
        </p:nvGrpSpPr>
        <p:grpSpPr>
          <a:xfrm>
            <a:off x="9144000" y="1028700"/>
            <a:ext cx="10997239" cy="10954282"/>
            <a:chOff x="0" y="0"/>
            <a:chExt cx="6502400" cy="6477000"/>
          </a:xfrm>
        </p:grpSpPr>
        <p:sp>
          <p:nvSpPr>
            <p:cNvPr id="10" name="Freeform 10"/>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38492" r="-38492"/>
              </a:stretch>
            </a:blipFill>
          </p:spPr>
        </p:sp>
        <p:sp>
          <p:nvSpPr>
            <p:cNvPr id="11" name="Freeform 11"/>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00000"/>
            </a:solidFill>
          </p:spPr>
        </p:sp>
      </p:grpSp>
      <p:sp>
        <p:nvSpPr>
          <p:cNvPr id="12" name="TextBox 12"/>
          <p:cNvSpPr txBox="1"/>
          <p:nvPr/>
        </p:nvSpPr>
        <p:spPr>
          <a:xfrm>
            <a:off x="1706265" y="1152941"/>
            <a:ext cx="3502979" cy="1010540"/>
          </a:xfrm>
          <a:prstGeom prst="rect">
            <a:avLst/>
          </a:prstGeom>
        </p:spPr>
        <p:txBody>
          <a:bodyPr lIns="0" tIns="0" rIns="0" bIns="0" rtlCol="0" anchor="t">
            <a:spAutoFit/>
          </a:bodyPr>
          <a:lstStyle/>
          <a:p>
            <a:pPr>
              <a:lnSpc>
                <a:spcPts val="8350"/>
              </a:lnSpc>
              <a:spcBef>
                <a:spcPct val="0"/>
              </a:spcBef>
            </a:pPr>
            <a:r>
              <a:rPr lang="en-US" sz="5964">
                <a:solidFill>
                  <a:srgbClr val="004AAD"/>
                </a:solidFill>
                <a:latin typeface="Dosis Ultra-Bold"/>
              </a:rPr>
              <a:t>TEAM</a:t>
            </a:r>
          </a:p>
        </p:txBody>
      </p:sp>
      <p:sp>
        <p:nvSpPr>
          <p:cNvPr id="13" name="TextBox 13"/>
          <p:cNvSpPr txBox="1"/>
          <p:nvPr/>
        </p:nvSpPr>
        <p:spPr>
          <a:xfrm>
            <a:off x="1706265" y="1934881"/>
            <a:ext cx="3502979" cy="1010540"/>
          </a:xfrm>
          <a:prstGeom prst="rect">
            <a:avLst/>
          </a:prstGeom>
        </p:spPr>
        <p:txBody>
          <a:bodyPr lIns="0" tIns="0" rIns="0" bIns="0" rtlCol="0" anchor="t">
            <a:spAutoFit/>
          </a:bodyPr>
          <a:lstStyle/>
          <a:p>
            <a:pPr>
              <a:lnSpc>
                <a:spcPts val="8350"/>
              </a:lnSpc>
              <a:spcBef>
                <a:spcPct val="0"/>
              </a:spcBef>
            </a:pPr>
            <a:r>
              <a:rPr lang="en-US" sz="5964">
                <a:solidFill>
                  <a:srgbClr val="000000"/>
                </a:solidFill>
                <a:latin typeface="Dosis Ultra-Bold"/>
              </a:rPr>
              <a:t>DETAILS</a:t>
            </a:r>
          </a:p>
        </p:txBody>
      </p:sp>
      <p:sp>
        <p:nvSpPr>
          <p:cNvPr id="14" name="TextBox 14"/>
          <p:cNvSpPr txBox="1"/>
          <p:nvPr/>
        </p:nvSpPr>
        <p:spPr>
          <a:xfrm>
            <a:off x="2645094" y="5533343"/>
            <a:ext cx="6349952" cy="566420"/>
          </a:xfrm>
          <a:prstGeom prst="rect">
            <a:avLst/>
          </a:prstGeom>
        </p:spPr>
        <p:txBody>
          <a:bodyPr lIns="0" tIns="0" rIns="0" bIns="0" rtlCol="0" anchor="t">
            <a:spAutoFit/>
          </a:bodyPr>
          <a:lstStyle/>
          <a:p>
            <a:pPr>
              <a:lnSpc>
                <a:spcPts val="4480"/>
              </a:lnSpc>
              <a:spcBef>
                <a:spcPct val="0"/>
              </a:spcBef>
            </a:pPr>
            <a:r>
              <a:rPr lang="en-US" sz="3200">
                <a:solidFill>
                  <a:srgbClr val="000000"/>
                </a:solidFill>
                <a:latin typeface="Poppins"/>
              </a:rPr>
              <a:t>9 - 1930 Helpline improvement</a:t>
            </a:r>
          </a:p>
        </p:txBody>
      </p:sp>
      <p:sp>
        <p:nvSpPr>
          <p:cNvPr id="15" name="TextBox 15"/>
          <p:cNvSpPr txBox="1"/>
          <p:nvPr/>
        </p:nvSpPr>
        <p:spPr>
          <a:xfrm>
            <a:off x="981075" y="4782185"/>
            <a:ext cx="4698653" cy="646430"/>
          </a:xfrm>
          <a:prstGeom prst="rect">
            <a:avLst/>
          </a:prstGeom>
        </p:spPr>
        <p:txBody>
          <a:bodyPr lIns="0" tIns="0" rIns="0" bIns="0" rtlCol="0" anchor="t">
            <a:spAutoFit/>
          </a:bodyPr>
          <a:lstStyle/>
          <a:p>
            <a:pPr>
              <a:lnSpc>
                <a:spcPts val="5319"/>
              </a:lnSpc>
            </a:pPr>
            <a:r>
              <a:rPr lang="en-US" sz="3799">
                <a:solidFill>
                  <a:srgbClr val="000000"/>
                </a:solidFill>
                <a:latin typeface="Canva Sans 2 Bold"/>
              </a:rPr>
              <a:t>Problem statement:</a:t>
            </a:r>
          </a:p>
        </p:txBody>
      </p:sp>
      <p:sp>
        <p:nvSpPr>
          <p:cNvPr id="16" name="TextBox 16"/>
          <p:cNvSpPr txBox="1"/>
          <p:nvPr/>
        </p:nvSpPr>
        <p:spPr>
          <a:xfrm>
            <a:off x="981075" y="3870326"/>
            <a:ext cx="2135535" cy="646430"/>
          </a:xfrm>
          <a:prstGeom prst="rect">
            <a:avLst/>
          </a:prstGeom>
        </p:spPr>
        <p:txBody>
          <a:bodyPr lIns="0" tIns="0" rIns="0" bIns="0" rtlCol="0" anchor="t">
            <a:spAutoFit/>
          </a:bodyPr>
          <a:lstStyle/>
          <a:p>
            <a:pPr>
              <a:lnSpc>
                <a:spcPts val="5319"/>
              </a:lnSpc>
            </a:pPr>
            <a:r>
              <a:rPr lang="en-US" sz="3799" dirty="0">
                <a:solidFill>
                  <a:srgbClr val="000000"/>
                </a:solidFill>
                <a:latin typeface="Canva Sans 2 Bold"/>
              </a:rPr>
              <a:t>PS code: </a:t>
            </a:r>
          </a:p>
        </p:txBody>
      </p:sp>
      <p:sp>
        <p:nvSpPr>
          <p:cNvPr id="17" name="TextBox 17"/>
          <p:cNvSpPr txBox="1"/>
          <p:nvPr/>
        </p:nvSpPr>
        <p:spPr>
          <a:xfrm>
            <a:off x="3467280" y="3905569"/>
            <a:ext cx="6349952" cy="566420"/>
          </a:xfrm>
          <a:prstGeom prst="rect">
            <a:avLst/>
          </a:prstGeom>
        </p:spPr>
        <p:txBody>
          <a:bodyPr lIns="0" tIns="0" rIns="0" bIns="0" rtlCol="0" anchor="t">
            <a:spAutoFit/>
          </a:bodyPr>
          <a:lstStyle/>
          <a:p>
            <a:pPr>
              <a:lnSpc>
                <a:spcPts val="4480"/>
              </a:lnSpc>
              <a:spcBef>
                <a:spcPct val="0"/>
              </a:spcBef>
            </a:pPr>
            <a:r>
              <a:rPr lang="en-US" sz="3200">
                <a:solidFill>
                  <a:srgbClr val="000000"/>
                </a:solidFill>
                <a:latin typeface="Poppins"/>
              </a:rPr>
              <a:t>1202</a:t>
            </a:r>
          </a:p>
        </p:txBody>
      </p:sp>
      <p:sp>
        <p:nvSpPr>
          <p:cNvPr id="18" name="TextBox 18"/>
          <p:cNvSpPr txBox="1"/>
          <p:nvPr/>
        </p:nvSpPr>
        <p:spPr>
          <a:xfrm>
            <a:off x="838201" y="6214063"/>
            <a:ext cx="3065264" cy="635559"/>
          </a:xfrm>
          <a:prstGeom prst="rect">
            <a:avLst/>
          </a:prstGeom>
        </p:spPr>
        <p:txBody>
          <a:bodyPr wrap="square" lIns="0" tIns="0" rIns="0" bIns="0" rtlCol="0" anchor="t">
            <a:spAutoFit/>
          </a:bodyPr>
          <a:lstStyle/>
          <a:p>
            <a:pPr>
              <a:lnSpc>
                <a:spcPts val="5319"/>
              </a:lnSpc>
            </a:pPr>
            <a:r>
              <a:rPr lang="en-US" sz="3799" dirty="0">
                <a:solidFill>
                  <a:srgbClr val="000000"/>
                </a:solidFill>
                <a:latin typeface="Canva Sans 2 Bold"/>
              </a:rPr>
              <a:t>Team Name:</a:t>
            </a:r>
          </a:p>
        </p:txBody>
      </p:sp>
      <p:sp>
        <p:nvSpPr>
          <p:cNvPr id="19" name="TextBox 19"/>
          <p:cNvSpPr txBox="1"/>
          <p:nvPr/>
        </p:nvSpPr>
        <p:spPr>
          <a:xfrm>
            <a:off x="4038849" y="6255619"/>
            <a:ext cx="6349952" cy="566420"/>
          </a:xfrm>
          <a:prstGeom prst="rect">
            <a:avLst/>
          </a:prstGeom>
        </p:spPr>
        <p:txBody>
          <a:bodyPr lIns="0" tIns="0" rIns="0" bIns="0" rtlCol="0" anchor="t">
            <a:spAutoFit/>
          </a:bodyPr>
          <a:lstStyle/>
          <a:p>
            <a:pPr>
              <a:lnSpc>
                <a:spcPts val="4480"/>
              </a:lnSpc>
              <a:spcBef>
                <a:spcPct val="0"/>
              </a:spcBef>
            </a:pPr>
            <a:r>
              <a:rPr lang="en-US" sz="3200" dirty="0">
                <a:solidFill>
                  <a:srgbClr val="000000"/>
                </a:solidFill>
                <a:latin typeface="Poppins"/>
              </a:rPr>
              <a:t> </a:t>
            </a:r>
            <a:r>
              <a:rPr lang="en-US" sz="3200" dirty="0" err="1">
                <a:solidFill>
                  <a:srgbClr val="000000"/>
                </a:solidFill>
                <a:latin typeface="Poppins"/>
              </a:rPr>
              <a:t>CyberCrew</a:t>
            </a:r>
            <a:endParaRPr lang="en-US" sz="3200" dirty="0">
              <a:solidFill>
                <a:srgbClr val="000000"/>
              </a:solidFill>
              <a:latin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grpSp>
        <p:nvGrpSpPr>
          <p:cNvPr id="3" name="Group 3"/>
          <p:cNvGrpSpPr/>
          <p:nvPr/>
        </p:nvGrpSpPr>
        <p:grpSpPr>
          <a:xfrm>
            <a:off x="16969090" y="774061"/>
            <a:ext cx="290210" cy="1739821"/>
            <a:chOff x="0" y="0"/>
            <a:chExt cx="76434" cy="458224"/>
          </a:xfrm>
        </p:grpSpPr>
        <p:sp>
          <p:nvSpPr>
            <p:cNvPr id="4" name="Freeform 4"/>
            <p:cNvSpPr/>
            <p:nvPr/>
          </p:nvSpPr>
          <p:spPr>
            <a:xfrm>
              <a:off x="0" y="0"/>
              <a:ext cx="76434" cy="458224"/>
            </a:xfrm>
            <a:custGeom>
              <a:avLst/>
              <a:gdLst/>
              <a:ahLst/>
              <a:cxnLst/>
              <a:rect l="l" t="t" r="r" b="b"/>
              <a:pathLst>
                <a:path w="76434" h="458224">
                  <a:moveTo>
                    <a:pt x="0" y="0"/>
                  </a:moveTo>
                  <a:lnTo>
                    <a:pt x="76434" y="0"/>
                  </a:lnTo>
                  <a:lnTo>
                    <a:pt x="76434" y="458224"/>
                  </a:lnTo>
                  <a:lnTo>
                    <a:pt x="0" y="458224"/>
                  </a:lnTo>
                  <a:close/>
                </a:path>
              </a:pathLst>
            </a:custGeom>
            <a:solidFill>
              <a:srgbClr val="000000"/>
            </a:solidFill>
          </p:spPr>
        </p:sp>
        <p:sp>
          <p:nvSpPr>
            <p:cNvPr id="5" name="TextBox 5"/>
            <p:cNvSpPr txBox="1"/>
            <p:nvPr/>
          </p:nvSpPr>
          <p:spPr>
            <a:xfrm>
              <a:off x="0" y="-38100"/>
              <a:ext cx="76434" cy="496324"/>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3439129" y="0"/>
            <a:ext cx="1143917" cy="10287000"/>
            <a:chOff x="0" y="0"/>
            <a:chExt cx="301279" cy="2709333"/>
          </a:xfrm>
        </p:grpSpPr>
        <p:sp>
          <p:nvSpPr>
            <p:cNvPr id="7" name="Freeform 7"/>
            <p:cNvSpPr/>
            <p:nvPr/>
          </p:nvSpPr>
          <p:spPr>
            <a:xfrm>
              <a:off x="0" y="0"/>
              <a:ext cx="301279" cy="2709333"/>
            </a:xfrm>
            <a:custGeom>
              <a:avLst/>
              <a:gdLst/>
              <a:ahLst/>
              <a:cxnLst/>
              <a:rect l="l" t="t" r="r" b="b"/>
              <a:pathLst>
                <a:path w="301279" h="2709333">
                  <a:moveTo>
                    <a:pt x="0" y="0"/>
                  </a:moveTo>
                  <a:lnTo>
                    <a:pt x="301279" y="0"/>
                  </a:lnTo>
                  <a:lnTo>
                    <a:pt x="301279" y="2709333"/>
                  </a:lnTo>
                  <a:lnTo>
                    <a:pt x="0" y="2709333"/>
                  </a:lnTo>
                  <a:close/>
                </a:path>
              </a:pathLst>
            </a:custGeom>
            <a:solidFill>
              <a:srgbClr val="004AAD"/>
            </a:solidFill>
          </p:spPr>
        </p:sp>
        <p:sp>
          <p:nvSpPr>
            <p:cNvPr id="8" name="TextBox 8"/>
            <p:cNvSpPr txBox="1"/>
            <p:nvPr/>
          </p:nvSpPr>
          <p:spPr>
            <a:xfrm>
              <a:off x="0" y="-38100"/>
              <a:ext cx="301279" cy="274743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015836" y="801245"/>
            <a:ext cx="5990503" cy="4193352"/>
            <a:chOff x="0" y="0"/>
            <a:chExt cx="6350000" cy="4445000"/>
          </a:xfrm>
        </p:grpSpPr>
        <p:sp>
          <p:nvSpPr>
            <p:cNvPr id="10" name="Freeform 10"/>
            <p:cNvSpPr/>
            <p:nvPr/>
          </p:nvSpPr>
          <p:spPr>
            <a:xfrm>
              <a:off x="0" y="0"/>
              <a:ext cx="6350000" cy="4445000"/>
            </a:xfrm>
            <a:custGeom>
              <a:avLst/>
              <a:gdLst/>
              <a:ahLst/>
              <a:cxnLst/>
              <a:rect l="l" t="t" r="r" b="b"/>
              <a:pathLst>
                <a:path w="6350000" h="4445000">
                  <a:moveTo>
                    <a:pt x="0" y="3429000"/>
                  </a:moveTo>
                  <a:lnTo>
                    <a:pt x="0" y="1016000"/>
                  </a:lnTo>
                  <a:cubicBezTo>
                    <a:pt x="0" y="454660"/>
                    <a:pt x="454660" y="0"/>
                    <a:pt x="1016000" y="0"/>
                  </a:cubicBezTo>
                  <a:lnTo>
                    <a:pt x="5334000" y="0"/>
                  </a:lnTo>
                  <a:cubicBezTo>
                    <a:pt x="5895340" y="0"/>
                    <a:pt x="6350000" y="454660"/>
                    <a:pt x="6350000" y="1016000"/>
                  </a:cubicBezTo>
                  <a:lnTo>
                    <a:pt x="6350000" y="3429000"/>
                  </a:lnTo>
                  <a:cubicBezTo>
                    <a:pt x="6350000" y="3990340"/>
                    <a:pt x="5895340" y="4445000"/>
                    <a:pt x="5334000" y="4445000"/>
                  </a:cubicBezTo>
                  <a:lnTo>
                    <a:pt x="1016000" y="4445000"/>
                  </a:lnTo>
                  <a:cubicBezTo>
                    <a:pt x="454660" y="4445000"/>
                    <a:pt x="0" y="3990340"/>
                    <a:pt x="0" y="3429000"/>
                  </a:cubicBezTo>
                  <a:close/>
                </a:path>
              </a:pathLst>
            </a:custGeom>
            <a:blipFill>
              <a:blip r:embed="rId3"/>
              <a:stretch>
                <a:fillRect l="-1001" r="-1001"/>
              </a:stretch>
            </a:blipFill>
          </p:spPr>
        </p:sp>
      </p:grpSp>
      <p:grpSp>
        <p:nvGrpSpPr>
          <p:cNvPr id="11" name="Group 11"/>
          <p:cNvGrpSpPr/>
          <p:nvPr/>
        </p:nvGrpSpPr>
        <p:grpSpPr>
          <a:xfrm>
            <a:off x="1015836" y="5292402"/>
            <a:ext cx="5990503" cy="4193352"/>
            <a:chOff x="0" y="0"/>
            <a:chExt cx="6350000" cy="4445000"/>
          </a:xfrm>
        </p:grpSpPr>
        <p:sp>
          <p:nvSpPr>
            <p:cNvPr id="12" name="Freeform 12"/>
            <p:cNvSpPr/>
            <p:nvPr/>
          </p:nvSpPr>
          <p:spPr>
            <a:xfrm>
              <a:off x="0" y="0"/>
              <a:ext cx="6350000" cy="4445000"/>
            </a:xfrm>
            <a:custGeom>
              <a:avLst/>
              <a:gdLst/>
              <a:ahLst/>
              <a:cxnLst/>
              <a:rect l="l" t="t" r="r" b="b"/>
              <a:pathLst>
                <a:path w="6350000" h="4445000">
                  <a:moveTo>
                    <a:pt x="0" y="3429000"/>
                  </a:moveTo>
                  <a:lnTo>
                    <a:pt x="0" y="1016000"/>
                  </a:lnTo>
                  <a:cubicBezTo>
                    <a:pt x="0" y="454660"/>
                    <a:pt x="454660" y="0"/>
                    <a:pt x="1016000" y="0"/>
                  </a:cubicBezTo>
                  <a:lnTo>
                    <a:pt x="5334000" y="0"/>
                  </a:lnTo>
                  <a:cubicBezTo>
                    <a:pt x="5895340" y="0"/>
                    <a:pt x="6350000" y="454660"/>
                    <a:pt x="6350000" y="1016000"/>
                  </a:cubicBezTo>
                  <a:lnTo>
                    <a:pt x="6350000" y="3429000"/>
                  </a:lnTo>
                  <a:cubicBezTo>
                    <a:pt x="6350000" y="3990340"/>
                    <a:pt x="5895340" y="4445000"/>
                    <a:pt x="5334000" y="4445000"/>
                  </a:cubicBezTo>
                  <a:lnTo>
                    <a:pt x="1016000" y="4445000"/>
                  </a:lnTo>
                  <a:cubicBezTo>
                    <a:pt x="454660" y="4445000"/>
                    <a:pt x="0" y="3990340"/>
                    <a:pt x="0" y="3429000"/>
                  </a:cubicBezTo>
                  <a:close/>
                </a:path>
              </a:pathLst>
            </a:custGeom>
            <a:blipFill>
              <a:blip r:embed="rId4"/>
              <a:stretch>
                <a:fillRect l="-2434" r="-2434"/>
              </a:stretch>
            </a:blipFill>
          </p:spPr>
        </p:sp>
      </p:grpSp>
      <p:sp>
        <p:nvSpPr>
          <p:cNvPr id="13" name="TextBox 13"/>
          <p:cNvSpPr txBox="1"/>
          <p:nvPr/>
        </p:nvSpPr>
        <p:spPr>
          <a:xfrm>
            <a:off x="13256561" y="669286"/>
            <a:ext cx="3502979" cy="1010540"/>
          </a:xfrm>
          <a:prstGeom prst="rect">
            <a:avLst/>
          </a:prstGeom>
        </p:spPr>
        <p:txBody>
          <a:bodyPr lIns="0" tIns="0" rIns="0" bIns="0" rtlCol="0" anchor="t">
            <a:spAutoFit/>
          </a:bodyPr>
          <a:lstStyle/>
          <a:p>
            <a:pPr algn="r">
              <a:lnSpc>
                <a:spcPts val="8350"/>
              </a:lnSpc>
              <a:spcBef>
                <a:spcPct val="0"/>
              </a:spcBef>
            </a:pPr>
            <a:r>
              <a:rPr lang="en-US" sz="5964">
                <a:solidFill>
                  <a:srgbClr val="004AAD"/>
                </a:solidFill>
                <a:latin typeface="Dosis Ultra-Bold"/>
              </a:rPr>
              <a:t>PROJECT </a:t>
            </a:r>
          </a:p>
        </p:txBody>
      </p:sp>
      <p:sp>
        <p:nvSpPr>
          <p:cNvPr id="14" name="TextBox 14"/>
          <p:cNvSpPr txBox="1"/>
          <p:nvPr/>
        </p:nvSpPr>
        <p:spPr>
          <a:xfrm>
            <a:off x="11844394" y="1503341"/>
            <a:ext cx="4915146" cy="1010540"/>
          </a:xfrm>
          <a:prstGeom prst="rect">
            <a:avLst/>
          </a:prstGeom>
        </p:spPr>
        <p:txBody>
          <a:bodyPr lIns="0" tIns="0" rIns="0" bIns="0" rtlCol="0" anchor="t">
            <a:spAutoFit/>
          </a:bodyPr>
          <a:lstStyle/>
          <a:p>
            <a:pPr algn="r">
              <a:lnSpc>
                <a:spcPts val="8350"/>
              </a:lnSpc>
              <a:spcBef>
                <a:spcPct val="0"/>
              </a:spcBef>
            </a:pPr>
            <a:r>
              <a:rPr lang="en-US" sz="5964">
                <a:solidFill>
                  <a:srgbClr val="000000"/>
                </a:solidFill>
                <a:latin typeface="Dosis Ultra-Bold"/>
              </a:rPr>
              <a:t>DESCRITION</a:t>
            </a:r>
          </a:p>
        </p:txBody>
      </p:sp>
      <p:sp>
        <p:nvSpPr>
          <p:cNvPr id="15" name="TextBox 15"/>
          <p:cNvSpPr txBox="1"/>
          <p:nvPr/>
        </p:nvSpPr>
        <p:spPr>
          <a:xfrm>
            <a:off x="7817098" y="3199254"/>
            <a:ext cx="9442202" cy="6286500"/>
          </a:xfrm>
          <a:prstGeom prst="rect">
            <a:avLst/>
          </a:prstGeom>
        </p:spPr>
        <p:txBody>
          <a:bodyPr lIns="0" tIns="0" rIns="0" bIns="0" rtlCol="0" anchor="t">
            <a:spAutoFit/>
          </a:bodyPr>
          <a:lstStyle/>
          <a:p>
            <a:pPr algn="r">
              <a:lnSpc>
                <a:spcPts val="4199"/>
              </a:lnSpc>
              <a:spcBef>
                <a:spcPct val="0"/>
              </a:spcBef>
            </a:pPr>
            <a:r>
              <a:rPr lang="en-US" sz="2999" dirty="0">
                <a:solidFill>
                  <a:srgbClr val="000000"/>
                </a:solidFill>
                <a:latin typeface="Poppins"/>
              </a:rPr>
              <a:t>The problem revolves around improving the efficiency and effectiveness of the 1930 Helpline, a crucial communication channel for reporting cybercrimes and freezing funds related to these crimes. The current problem lies in the complex legal provisions, limited reach, lack of awareness, and financial constraints connected with the helpline. Additionally, there's a need for a streamlined method to recover frozen funds due to cyber fraud, as the current legal provisions (Section 102 of the Criminal Procedure Code) can lead to delays and stress for complainants.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grpSp>
        <p:nvGrpSpPr>
          <p:cNvPr id="3" name="Group 3"/>
          <p:cNvGrpSpPr/>
          <p:nvPr/>
        </p:nvGrpSpPr>
        <p:grpSpPr>
          <a:xfrm>
            <a:off x="981075" y="1257716"/>
            <a:ext cx="290210" cy="1789016"/>
            <a:chOff x="0" y="0"/>
            <a:chExt cx="76434" cy="471181"/>
          </a:xfrm>
        </p:grpSpPr>
        <p:sp>
          <p:nvSpPr>
            <p:cNvPr id="4" name="Freeform 4"/>
            <p:cNvSpPr/>
            <p:nvPr/>
          </p:nvSpPr>
          <p:spPr>
            <a:xfrm>
              <a:off x="0" y="0"/>
              <a:ext cx="76434" cy="471181"/>
            </a:xfrm>
            <a:custGeom>
              <a:avLst/>
              <a:gdLst/>
              <a:ahLst/>
              <a:cxnLst/>
              <a:rect l="l" t="t" r="r" b="b"/>
              <a:pathLst>
                <a:path w="76434" h="471181">
                  <a:moveTo>
                    <a:pt x="0" y="0"/>
                  </a:moveTo>
                  <a:lnTo>
                    <a:pt x="76434" y="0"/>
                  </a:lnTo>
                  <a:lnTo>
                    <a:pt x="76434" y="471181"/>
                  </a:lnTo>
                  <a:lnTo>
                    <a:pt x="0" y="471181"/>
                  </a:lnTo>
                  <a:close/>
                </a:path>
              </a:pathLst>
            </a:custGeom>
            <a:solidFill>
              <a:srgbClr val="000000"/>
            </a:solidFill>
          </p:spPr>
        </p:sp>
        <p:sp>
          <p:nvSpPr>
            <p:cNvPr id="5" name="TextBox 5"/>
            <p:cNvSpPr txBox="1"/>
            <p:nvPr/>
          </p:nvSpPr>
          <p:spPr>
            <a:xfrm>
              <a:off x="0" y="-38100"/>
              <a:ext cx="76434" cy="509281"/>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0762468" y="640238"/>
            <a:ext cx="476688" cy="9006523"/>
            <a:chOff x="0" y="0"/>
            <a:chExt cx="125547" cy="2372088"/>
          </a:xfrm>
        </p:grpSpPr>
        <p:sp>
          <p:nvSpPr>
            <p:cNvPr id="7" name="Freeform 7"/>
            <p:cNvSpPr/>
            <p:nvPr/>
          </p:nvSpPr>
          <p:spPr>
            <a:xfrm>
              <a:off x="0" y="0"/>
              <a:ext cx="125547" cy="2372088"/>
            </a:xfrm>
            <a:custGeom>
              <a:avLst/>
              <a:gdLst/>
              <a:ahLst/>
              <a:cxnLst/>
              <a:rect l="l" t="t" r="r" b="b"/>
              <a:pathLst>
                <a:path w="125547" h="2372088">
                  <a:moveTo>
                    <a:pt x="0" y="0"/>
                  </a:moveTo>
                  <a:lnTo>
                    <a:pt x="125547" y="0"/>
                  </a:lnTo>
                  <a:lnTo>
                    <a:pt x="125547" y="2372088"/>
                  </a:lnTo>
                  <a:lnTo>
                    <a:pt x="0" y="2372088"/>
                  </a:lnTo>
                  <a:close/>
                </a:path>
              </a:pathLst>
            </a:custGeom>
            <a:solidFill>
              <a:srgbClr val="004AAD"/>
            </a:solidFill>
          </p:spPr>
        </p:sp>
        <p:sp>
          <p:nvSpPr>
            <p:cNvPr id="8" name="TextBox 8"/>
            <p:cNvSpPr txBox="1"/>
            <p:nvPr/>
          </p:nvSpPr>
          <p:spPr>
            <a:xfrm>
              <a:off x="0" y="-38100"/>
              <a:ext cx="125547" cy="2410188"/>
            </a:xfrm>
            <a:prstGeom prst="rect">
              <a:avLst/>
            </a:prstGeom>
          </p:spPr>
          <p:txBody>
            <a:bodyPr lIns="50800" tIns="50800" rIns="50800" bIns="50800" rtlCol="0" anchor="ctr"/>
            <a:lstStyle/>
            <a:p>
              <a:pPr algn="ctr">
                <a:lnSpc>
                  <a:spcPts val="2659"/>
                </a:lnSpc>
              </a:pPr>
              <a:endParaRPr/>
            </a:p>
          </p:txBody>
        </p:sp>
      </p:grpSp>
      <p:grpSp>
        <p:nvGrpSpPr>
          <p:cNvPr id="9" name="Group 9"/>
          <p:cNvGrpSpPr>
            <a:grpSpLocks noChangeAspect="1"/>
          </p:cNvGrpSpPr>
          <p:nvPr/>
        </p:nvGrpSpPr>
        <p:grpSpPr>
          <a:xfrm>
            <a:off x="12459433" y="102986"/>
            <a:ext cx="5060281" cy="5040514"/>
            <a:chOff x="0" y="0"/>
            <a:chExt cx="6502400" cy="6477000"/>
          </a:xfrm>
        </p:grpSpPr>
        <p:sp>
          <p:nvSpPr>
            <p:cNvPr id="10" name="Freeform 10"/>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24572" r="-24572"/>
              </a:stretch>
            </a:blipFill>
          </p:spPr>
        </p:sp>
        <p:sp>
          <p:nvSpPr>
            <p:cNvPr id="11" name="Freeform 11"/>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04AAD"/>
            </a:solidFill>
          </p:spPr>
        </p:sp>
      </p:grpSp>
      <p:grpSp>
        <p:nvGrpSpPr>
          <p:cNvPr id="12" name="Group 12"/>
          <p:cNvGrpSpPr>
            <a:grpSpLocks noChangeAspect="1"/>
          </p:cNvGrpSpPr>
          <p:nvPr/>
        </p:nvGrpSpPr>
        <p:grpSpPr>
          <a:xfrm>
            <a:off x="12459433" y="5143500"/>
            <a:ext cx="5060281" cy="5040514"/>
            <a:chOff x="0" y="0"/>
            <a:chExt cx="6502400" cy="6477000"/>
          </a:xfrm>
        </p:grpSpPr>
        <p:sp>
          <p:nvSpPr>
            <p:cNvPr id="13" name="Freeform 13"/>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25419" r="-25419"/>
              </a:stretch>
            </a:blipFill>
          </p:spPr>
        </p:sp>
        <p:sp>
          <p:nvSpPr>
            <p:cNvPr id="14" name="Freeform 14"/>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04AAD"/>
            </a:solidFill>
          </p:spPr>
        </p:sp>
      </p:grpSp>
      <p:sp>
        <p:nvSpPr>
          <p:cNvPr id="15" name="TextBox 15"/>
          <p:cNvSpPr txBox="1"/>
          <p:nvPr/>
        </p:nvSpPr>
        <p:spPr>
          <a:xfrm>
            <a:off x="1658640" y="1152941"/>
            <a:ext cx="3502979" cy="1010540"/>
          </a:xfrm>
          <a:prstGeom prst="rect">
            <a:avLst/>
          </a:prstGeom>
        </p:spPr>
        <p:txBody>
          <a:bodyPr lIns="0" tIns="0" rIns="0" bIns="0" rtlCol="0" anchor="t">
            <a:spAutoFit/>
          </a:bodyPr>
          <a:lstStyle/>
          <a:p>
            <a:pPr>
              <a:lnSpc>
                <a:spcPts val="8350"/>
              </a:lnSpc>
              <a:spcBef>
                <a:spcPct val="0"/>
              </a:spcBef>
            </a:pPr>
            <a:r>
              <a:rPr lang="en-US" sz="5964">
                <a:solidFill>
                  <a:srgbClr val="004AAD"/>
                </a:solidFill>
                <a:latin typeface="Dosis Ultra-Bold"/>
              </a:rPr>
              <a:t>TARGET </a:t>
            </a:r>
          </a:p>
        </p:txBody>
      </p:sp>
      <p:sp>
        <p:nvSpPr>
          <p:cNvPr id="16" name="TextBox 16"/>
          <p:cNvSpPr txBox="1"/>
          <p:nvPr/>
        </p:nvSpPr>
        <p:spPr>
          <a:xfrm>
            <a:off x="1658640" y="1934881"/>
            <a:ext cx="3502979" cy="1010540"/>
          </a:xfrm>
          <a:prstGeom prst="rect">
            <a:avLst/>
          </a:prstGeom>
        </p:spPr>
        <p:txBody>
          <a:bodyPr lIns="0" tIns="0" rIns="0" bIns="0" rtlCol="0" anchor="t">
            <a:spAutoFit/>
          </a:bodyPr>
          <a:lstStyle/>
          <a:p>
            <a:pPr>
              <a:lnSpc>
                <a:spcPts val="8350"/>
              </a:lnSpc>
              <a:spcBef>
                <a:spcPct val="0"/>
              </a:spcBef>
            </a:pPr>
            <a:r>
              <a:rPr lang="en-US" sz="5964">
                <a:solidFill>
                  <a:srgbClr val="000000"/>
                </a:solidFill>
                <a:latin typeface="Dosis Ultra-Bold"/>
              </a:rPr>
              <a:t>AUDIENCE</a:t>
            </a:r>
          </a:p>
        </p:txBody>
      </p:sp>
      <p:sp>
        <p:nvSpPr>
          <p:cNvPr id="17" name="TextBox 17"/>
          <p:cNvSpPr txBox="1"/>
          <p:nvPr/>
        </p:nvSpPr>
        <p:spPr>
          <a:xfrm>
            <a:off x="981075" y="4356345"/>
            <a:ext cx="6349952" cy="511679"/>
          </a:xfrm>
          <a:prstGeom prst="rect">
            <a:avLst/>
          </a:prstGeom>
        </p:spPr>
        <p:txBody>
          <a:bodyPr lIns="0" tIns="0" rIns="0" bIns="0" rtlCol="0" anchor="t">
            <a:spAutoFit/>
          </a:bodyPr>
          <a:lstStyle/>
          <a:p>
            <a:pPr>
              <a:lnSpc>
                <a:spcPts val="4200"/>
              </a:lnSpc>
              <a:spcBef>
                <a:spcPct val="0"/>
              </a:spcBef>
            </a:pPr>
            <a:r>
              <a:rPr lang="en-US" sz="3000" dirty="0">
                <a:solidFill>
                  <a:srgbClr val="000000"/>
                </a:solidFill>
                <a:latin typeface="Poppins"/>
              </a:rPr>
              <a:t>General Public people</a:t>
            </a:r>
          </a:p>
        </p:txBody>
      </p:sp>
      <p:sp>
        <p:nvSpPr>
          <p:cNvPr id="18" name="TextBox 18"/>
          <p:cNvSpPr txBox="1"/>
          <p:nvPr/>
        </p:nvSpPr>
        <p:spPr>
          <a:xfrm>
            <a:off x="981075" y="5742233"/>
            <a:ext cx="6349952" cy="542925"/>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Poppins"/>
              </a:rPr>
              <a:t>Legal Professionals</a:t>
            </a:r>
          </a:p>
        </p:txBody>
      </p:sp>
      <p:sp>
        <p:nvSpPr>
          <p:cNvPr id="19" name="TextBox 19"/>
          <p:cNvSpPr txBox="1"/>
          <p:nvPr/>
        </p:nvSpPr>
        <p:spPr>
          <a:xfrm>
            <a:off x="981075" y="7132883"/>
            <a:ext cx="6349952" cy="542925"/>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Poppins"/>
              </a:rPr>
              <a:t>Financial Institutions</a:t>
            </a:r>
          </a:p>
        </p:txBody>
      </p:sp>
      <p:sp>
        <p:nvSpPr>
          <p:cNvPr id="20" name="TextBox 20"/>
          <p:cNvSpPr txBox="1"/>
          <p:nvPr/>
        </p:nvSpPr>
        <p:spPr>
          <a:xfrm>
            <a:off x="1028700" y="8523533"/>
            <a:ext cx="6349952" cy="542925"/>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Poppins"/>
              </a:rPr>
              <a:t>Public Awareness Organizations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grpSp>
        <p:nvGrpSpPr>
          <p:cNvPr id="3" name="Group 3"/>
          <p:cNvGrpSpPr/>
          <p:nvPr/>
        </p:nvGrpSpPr>
        <p:grpSpPr>
          <a:xfrm>
            <a:off x="981075" y="1257716"/>
            <a:ext cx="290210" cy="2573876"/>
            <a:chOff x="0" y="0"/>
            <a:chExt cx="76434" cy="677893"/>
          </a:xfrm>
        </p:grpSpPr>
        <p:sp>
          <p:nvSpPr>
            <p:cNvPr id="4" name="Freeform 4"/>
            <p:cNvSpPr/>
            <p:nvPr/>
          </p:nvSpPr>
          <p:spPr>
            <a:xfrm>
              <a:off x="0" y="0"/>
              <a:ext cx="76434" cy="677893"/>
            </a:xfrm>
            <a:custGeom>
              <a:avLst/>
              <a:gdLst/>
              <a:ahLst/>
              <a:cxnLst/>
              <a:rect l="l" t="t" r="r" b="b"/>
              <a:pathLst>
                <a:path w="76434" h="677893">
                  <a:moveTo>
                    <a:pt x="0" y="0"/>
                  </a:moveTo>
                  <a:lnTo>
                    <a:pt x="76434" y="0"/>
                  </a:lnTo>
                  <a:lnTo>
                    <a:pt x="76434" y="677893"/>
                  </a:lnTo>
                  <a:lnTo>
                    <a:pt x="0" y="677893"/>
                  </a:lnTo>
                  <a:close/>
                </a:path>
              </a:pathLst>
            </a:custGeom>
            <a:solidFill>
              <a:srgbClr val="000000"/>
            </a:solidFill>
          </p:spPr>
        </p:sp>
        <p:sp>
          <p:nvSpPr>
            <p:cNvPr id="5" name="TextBox 5"/>
            <p:cNvSpPr txBox="1"/>
            <p:nvPr/>
          </p:nvSpPr>
          <p:spPr>
            <a:xfrm>
              <a:off x="0" y="-38100"/>
              <a:ext cx="76434" cy="715993"/>
            </a:xfrm>
            <a:prstGeom prst="rect">
              <a:avLst/>
            </a:prstGeom>
          </p:spPr>
          <p:txBody>
            <a:bodyPr lIns="50800" tIns="50800" rIns="50800" bIns="50800" rtlCol="0" anchor="ctr"/>
            <a:lstStyle/>
            <a:p>
              <a:pPr algn="ctr">
                <a:lnSpc>
                  <a:spcPts val="2659"/>
                </a:lnSpc>
              </a:pPr>
              <a:endParaRPr/>
            </a:p>
          </p:txBody>
        </p:sp>
      </p:grpSp>
      <p:grpSp>
        <p:nvGrpSpPr>
          <p:cNvPr id="6" name="Group 6"/>
          <p:cNvGrpSpPr>
            <a:grpSpLocks noChangeAspect="1"/>
          </p:cNvGrpSpPr>
          <p:nvPr/>
        </p:nvGrpSpPr>
        <p:grpSpPr>
          <a:xfrm>
            <a:off x="11056517" y="-1897975"/>
            <a:ext cx="8154767" cy="8122912"/>
            <a:chOff x="0" y="0"/>
            <a:chExt cx="6502400" cy="6477000"/>
          </a:xfrm>
        </p:grpSpPr>
        <p:sp>
          <p:nvSpPr>
            <p:cNvPr id="7" name="Freeform 7"/>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24712" r="-24712"/>
              </a:stretch>
            </a:blipFill>
          </p:spPr>
        </p:sp>
        <p:sp>
          <p:nvSpPr>
            <p:cNvPr id="8" name="Freeform 8"/>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04AAD"/>
            </a:solidFill>
          </p:spPr>
        </p:sp>
      </p:grpSp>
      <p:sp>
        <p:nvSpPr>
          <p:cNvPr id="9" name="TextBox 9"/>
          <p:cNvSpPr txBox="1"/>
          <p:nvPr/>
        </p:nvSpPr>
        <p:spPr>
          <a:xfrm>
            <a:off x="1668165" y="1152941"/>
            <a:ext cx="3502979" cy="1010540"/>
          </a:xfrm>
          <a:prstGeom prst="rect">
            <a:avLst/>
          </a:prstGeom>
        </p:spPr>
        <p:txBody>
          <a:bodyPr lIns="0" tIns="0" rIns="0" bIns="0" rtlCol="0" anchor="t">
            <a:spAutoFit/>
          </a:bodyPr>
          <a:lstStyle/>
          <a:p>
            <a:pPr>
              <a:lnSpc>
                <a:spcPts val="8350"/>
              </a:lnSpc>
              <a:spcBef>
                <a:spcPct val="0"/>
              </a:spcBef>
            </a:pPr>
            <a:r>
              <a:rPr lang="en-US" sz="5964">
                <a:solidFill>
                  <a:srgbClr val="004AAD"/>
                </a:solidFill>
                <a:latin typeface="Dosis Ultra-Bold"/>
              </a:rPr>
              <a:t>PURPOSE </a:t>
            </a:r>
          </a:p>
        </p:txBody>
      </p:sp>
      <p:sp>
        <p:nvSpPr>
          <p:cNvPr id="10" name="TextBox 10"/>
          <p:cNvSpPr txBox="1"/>
          <p:nvPr/>
        </p:nvSpPr>
        <p:spPr>
          <a:xfrm>
            <a:off x="1668165" y="1934881"/>
            <a:ext cx="3502979" cy="1010540"/>
          </a:xfrm>
          <a:prstGeom prst="rect">
            <a:avLst/>
          </a:prstGeom>
        </p:spPr>
        <p:txBody>
          <a:bodyPr lIns="0" tIns="0" rIns="0" bIns="0" rtlCol="0" anchor="t">
            <a:spAutoFit/>
          </a:bodyPr>
          <a:lstStyle/>
          <a:p>
            <a:pPr>
              <a:lnSpc>
                <a:spcPts val="8350"/>
              </a:lnSpc>
              <a:spcBef>
                <a:spcPct val="0"/>
              </a:spcBef>
            </a:pPr>
            <a:r>
              <a:rPr lang="en-US" sz="5964">
                <a:solidFill>
                  <a:srgbClr val="000000"/>
                </a:solidFill>
                <a:latin typeface="Dosis Ultra-Bold"/>
              </a:rPr>
              <a:t>OF THE</a:t>
            </a:r>
          </a:p>
        </p:txBody>
      </p:sp>
      <p:sp>
        <p:nvSpPr>
          <p:cNvPr id="11" name="TextBox 11"/>
          <p:cNvSpPr txBox="1"/>
          <p:nvPr/>
        </p:nvSpPr>
        <p:spPr>
          <a:xfrm>
            <a:off x="1668165" y="2688246"/>
            <a:ext cx="3695063" cy="1010540"/>
          </a:xfrm>
          <a:prstGeom prst="rect">
            <a:avLst/>
          </a:prstGeom>
        </p:spPr>
        <p:txBody>
          <a:bodyPr lIns="0" tIns="0" rIns="0" bIns="0" rtlCol="0" anchor="t">
            <a:spAutoFit/>
          </a:bodyPr>
          <a:lstStyle/>
          <a:p>
            <a:pPr>
              <a:lnSpc>
                <a:spcPts val="8350"/>
              </a:lnSpc>
              <a:spcBef>
                <a:spcPct val="0"/>
              </a:spcBef>
            </a:pPr>
            <a:r>
              <a:rPr lang="en-US" sz="5964">
                <a:solidFill>
                  <a:srgbClr val="000000"/>
                </a:solidFill>
                <a:latin typeface="Dosis Ultra-Bold"/>
              </a:rPr>
              <a:t>PROJECT</a:t>
            </a:r>
          </a:p>
        </p:txBody>
      </p:sp>
      <p:grpSp>
        <p:nvGrpSpPr>
          <p:cNvPr id="12" name="Group 12"/>
          <p:cNvGrpSpPr>
            <a:grpSpLocks noChangeAspect="1"/>
          </p:cNvGrpSpPr>
          <p:nvPr/>
        </p:nvGrpSpPr>
        <p:grpSpPr>
          <a:xfrm>
            <a:off x="12169337" y="3698787"/>
            <a:ext cx="8154767" cy="8122912"/>
            <a:chOff x="0" y="0"/>
            <a:chExt cx="6502400" cy="6477000"/>
          </a:xfrm>
        </p:grpSpPr>
        <p:sp>
          <p:nvSpPr>
            <p:cNvPr id="13" name="Freeform 13"/>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24712" r="-24712"/>
              </a:stretch>
            </a:blipFill>
          </p:spPr>
        </p:sp>
        <p:sp>
          <p:nvSpPr>
            <p:cNvPr id="14" name="Freeform 14"/>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04AAD"/>
            </a:solidFill>
          </p:spPr>
        </p:sp>
      </p:grpSp>
      <p:sp>
        <p:nvSpPr>
          <p:cNvPr id="15" name="TextBox 15"/>
          <p:cNvSpPr txBox="1"/>
          <p:nvPr/>
        </p:nvSpPr>
        <p:spPr>
          <a:xfrm>
            <a:off x="1668165" y="5057775"/>
            <a:ext cx="6349952" cy="542925"/>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Poppins"/>
              </a:rPr>
              <a:t>User convinient</a:t>
            </a:r>
          </a:p>
        </p:txBody>
      </p:sp>
      <p:sp>
        <p:nvSpPr>
          <p:cNvPr id="16" name="TextBox 16"/>
          <p:cNvSpPr txBox="1"/>
          <p:nvPr/>
        </p:nvSpPr>
        <p:spPr>
          <a:xfrm>
            <a:off x="1668165" y="5910612"/>
            <a:ext cx="6349952" cy="542925"/>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Poppins"/>
              </a:rPr>
              <a:t>Awareness</a:t>
            </a:r>
          </a:p>
        </p:txBody>
      </p:sp>
      <p:sp>
        <p:nvSpPr>
          <p:cNvPr id="17" name="TextBox 17"/>
          <p:cNvSpPr txBox="1"/>
          <p:nvPr/>
        </p:nvSpPr>
        <p:spPr>
          <a:xfrm>
            <a:off x="1668165" y="6767862"/>
            <a:ext cx="6349952" cy="542925"/>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Poppins"/>
              </a:rPr>
              <a:t>Process fast</a:t>
            </a:r>
          </a:p>
        </p:txBody>
      </p:sp>
      <p:sp>
        <p:nvSpPr>
          <p:cNvPr id="18" name="TextBox 18"/>
          <p:cNvSpPr txBox="1"/>
          <p:nvPr/>
        </p:nvSpPr>
        <p:spPr>
          <a:xfrm>
            <a:off x="1668165" y="7572375"/>
            <a:ext cx="6349952" cy="542925"/>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Poppins"/>
              </a:rPr>
              <a:t>Build Trust and Confidence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grpSp>
        <p:nvGrpSpPr>
          <p:cNvPr id="3" name="Group 3"/>
          <p:cNvGrpSpPr/>
          <p:nvPr/>
        </p:nvGrpSpPr>
        <p:grpSpPr>
          <a:xfrm>
            <a:off x="981075" y="1257716"/>
            <a:ext cx="290210" cy="2573876"/>
            <a:chOff x="0" y="0"/>
            <a:chExt cx="76434" cy="677893"/>
          </a:xfrm>
        </p:grpSpPr>
        <p:sp>
          <p:nvSpPr>
            <p:cNvPr id="4" name="Freeform 4"/>
            <p:cNvSpPr/>
            <p:nvPr/>
          </p:nvSpPr>
          <p:spPr>
            <a:xfrm>
              <a:off x="0" y="0"/>
              <a:ext cx="76434" cy="677893"/>
            </a:xfrm>
            <a:custGeom>
              <a:avLst/>
              <a:gdLst/>
              <a:ahLst/>
              <a:cxnLst/>
              <a:rect l="l" t="t" r="r" b="b"/>
              <a:pathLst>
                <a:path w="76434" h="677893">
                  <a:moveTo>
                    <a:pt x="0" y="0"/>
                  </a:moveTo>
                  <a:lnTo>
                    <a:pt x="76434" y="0"/>
                  </a:lnTo>
                  <a:lnTo>
                    <a:pt x="76434" y="677893"/>
                  </a:lnTo>
                  <a:lnTo>
                    <a:pt x="0" y="677893"/>
                  </a:lnTo>
                  <a:close/>
                </a:path>
              </a:pathLst>
            </a:custGeom>
            <a:solidFill>
              <a:srgbClr val="000000"/>
            </a:solidFill>
          </p:spPr>
        </p:sp>
        <p:sp>
          <p:nvSpPr>
            <p:cNvPr id="5" name="TextBox 5"/>
            <p:cNvSpPr txBox="1"/>
            <p:nvPr/>
          </p:nvSpPr>
          <p:spPr>
            <a:xfrm>
              <a:off x="0" y="-38100"/>
              <a:ext cx="76434" cy="715993"/>
            </a:xfrm>
            <a:prstGeom prst="rect">
              <a:avLst/>
            </a:prstGeom>
          </p:spPr>
          <p:txBody>
            <a:bodyPr lIns="50800" tIns="50800" rIns="50800" bIns="50800" rtlCol="0" anchor="ctr"/>
            <a:lstStyle/>
            <a:p>
              <a:pPr algn="ctr">
                <a:lnSpc>
                  <a:spcPts val="2659"/>
                </a:lnSpc>
              </a:pPr>
              <a:endParaRPr/>
            </a:p>
          </p:txBody>
        </p:sp>
      </p:grpSp>
      <p:grpSp>
        <p:nvGrpSpPr>
          <p:cNvPr id="6" name="Group 6"/>
          <p:cNvGrpSpPr>
            <a:grpSpLocks noChangeAspect="1"/>
          </p:cNvGrpSpPr>
          <p:nvPr/>
        </p:nvGrpSpPr>
        <p:grpSpPr>
          <a:xfrm>
            <a:off x="11056517" y="-1897975"/>
            <a:ext cx="8154767" cy="8122912"/>
            <a:chOff x="0" y="0"/>
            <a:chExt cx="6502400" cy="6477000"/>
          </a:xfrm>
        </p:grpSpPr>
        <p:sp>
          <p:nvSpPr>
            <p:cNvPr id="7" name="Freeform 7"/>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19375" r="-19375"/>
              </a:stretch>
            </a:blipFill>
          </p:spPr>
        </p:sp>
        <p:sp>
          <p:nvSpPr>
            <p:cNvPr id="8" name="Freeform 8"/>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04AAD"/>
            </a:solidFill>
          </p:spPr>
        </p:sp>
      </p:grpSp>
      <p:grpSp>
        <p:nvGrpSpPr>
          <p:cNvPr id="9" name="Group 9"/>
          <p:cNvGrpSpPr>
            <a:grpSpLocks noChangeAspect="1"/>
          </p:cNvGrpSpPr>
          <p:nvPr/>
        </p:nvGrpSpPr>
        <p:grpSpPr>
          <a:xfrm>
            <a:off x="12169337" y="3698787"/>
            <a:ext cx="8154767" cy="8122912"/>
            <a:chOff x="0" y="0"/>
            <a:chExt cx="6502400" cy="6477000"/>
          </a:xfrm>
        </p:grpSpPr>
        <p:sp>
          <p:nvSpPr>
            <p:cNvPr id="10" name="Freeform 10"/>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19987" r="-29343"/>
              </a:stretch>
            </a:blipFill>
          </p:spPr>
        </p:sp>
        <p:sp>
          <p:nvSpPr>
            <p:cNvPr id="11" name="Freeform 11"/>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04AAD"/>
            </a:solidFill>
          </p:spPr>
        </p:sp>
      </p:grpSp>
      <p:sp>
        <p:nvSpPr>
          <p:cNvPr id="12" name="TextBox 12"/>
          <p:cNvSpPr txBox="1"/>
          <p:nvPr/>
        </p:nvSpPr>
        <p:spPr>
          <a:xfrm>
            <a:off x="1668165" y="1152941"/>
            <a:ext cx="3502979" cy="1010540"/>
          </a:xfrm>
          <a:prstGeom prst="rect">
            <a:avLst/>
          </a:prstGeom>
        </p:spPr>
        <p:txBody>
          <a:bodyPr lIns="0" tIns="0" rIns="0" bIns="0" rtlCol="0" anchor="t">
            <a:spAutoFit/>
          </a:bodyPr>
          <a:lstStyle/>
          <a:p>
            <a:pPr>
              <a:lnSpc>
                <a:spcPts val="8350"/>
              </a:lnSpc>
              <a:spcBef>
                <a:spcPct val="0"/>
              </a:spcBef>
            </a:pPr>
            <a:r>
              <a:rPr lang="en-US" sz="5964">
                <a:solidFill>
                  <a:srgbClr val="004AAD"/>
                </a:solidFill>
                <a:latin typeface="Dosis Ultra-Bold"/>
              </a:rPr>
              <a:t>FEATURES</a:t>
            </a:r>
          </a:p>
        </p:txBody>
      </p:sp>
      <p:sp>
        <p:nvSpPr>
          <p:cNvPr id="13" name="TextBox 13"/>
          <p:cNvSpPr txBox="1"/>
          <p:nvPr/>
        </p:nvSpPr>
        <p:spPr>
          <a:xfrm>
            <a:off x="1668165" y="1934881"/>
            <a:ext cx="3502979" cy="1010540"/>
          </a:xfrm>
          <a:prstGeom prst="rect">
            <a:avLst/>
          </a:prstGeom>
        </p:spPr>
        <p:txBody>
          <a:bodyPr lIns="0" tIns="0" rIns="0" bIns="0" rtlCol="0" anchor="t">
            <a:spAutoFit/>
          </a:bodyPr>
          <a:lstStyle/>
          <a:p>
            <a:pPr>
              <a:lnSpc>
                <a:spcPts val="8350"/>
              </a:lnSpc>
              <a:spcBef>
                <a:spcPct val="0"/>
              </a:spcBef>
            </a:pPr>
            <a:r>
              <a:rPr lang="en-US" sz="5964">
                <a:solidFill>
                  <a:srgbClr val="000000"/>
                </a:solidFill>
                <a:latin typeface="Dosis Ultra-Bold"/>
              </a:rPr>
              <a:t>OF THE</a:t>
            </a:r>
          </a:p>
        </p:txBody>
      </p:sp>
      <p:sp>
        <p:nvSpPr>
          <p:cNvPr id="14" name="TextBox 14"/>
          <p:cNvSpPr txBox="1"/>
          <p:nvPr/>
        </p:nvSpPr>
        <p:spPr>
          <a:xfrm>
            <a:off x="1668165" y="2688246"/>
            <a:ext cx="3695063" cy="1010540"/>
          </a:xfrm>
          <a:prstGeom prst="rect">
            <a:avLst/>
          </a:prstGeom>
        </p:spPr>
        <p:txBody>
          <a:bodyPr lIns="0" tIns="0" rIns="0" bIns="0" rtlCol="0" anchor="t">
            <a:spAutoFit/>
          </a:bodyPr>
          <a:lstStyle/>
          <a:p>
            <a:pPr>
              <a:lnSpc>
                <a:spcPts val="8350"/>
              </a:lnSpc>
              <a:spcBef>
                <a:spcPct val="0"/>
              </a:spcBef>
            </a:pPr>
            <a:r>
              <a:rPr lang="en-US" sz="5964">
                <a:solidFill>
                  <a:srgbClr val="000000"/>
                </a:solidFill>
                <a:latin typeface="Dosis Ultra-Bold"/>
              </a:rPr>
              <a:t>PROJECT</a:t>
            </a:r>
          </a:p>
        </p:txBody>
      </p:sp>
      <p:sp>
        <p:nvSpPr>
          <p:cNvPr id="15" name="TextBox 15"/>
          <p:cNvSpPr txBox="1"/>
          <p:nvPr/>
        </p:nvSpPr>
        <p:spPr>
          <a:xfrm>
            <a:off x="981075" y="4356345"/>
            <a:ext cx="6349952" cy="542925"/>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Poppins"/>
              </a:rPr>
              <a:t>Detect Legitimacy</a:t>
            </a:r>
          </a:p>
        </p:txBody>
      </p:sp>
      <p:sp>
        <p:nvSpPr>
          <p:cNvPr id="16" name="TextBox 16"/>
          <p:cNvSpPr txBox="1"/>
          <p:nvPr/>
        </p:nvSpPr>
        <p:spPr>
          <a:xfrm>
            <a:off x="1028700" y="5682012"/>
            <a:ext cx="6349952" cy="542925"/>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Poppins"/>
              </a:rPr>
              <a:t>Easy freezing and Defreezing</a:t>
            </a:r>
          </a:p>
        </p:txBody>
      </p:sp>
      <p:sp>
        <p:nvSpPr>
          <p:cNvPr id="17" name="TextBox 17"/>
          <p:cNvSpPr txBox="1"/>
          <p:nvPr/>
        </p:nvSpPr>
        <p:spPr>
          <a:xfrm>
            <a:off x="1028700" y="7005987"/>
            <a:ext cx="6349952" cy="542925"/>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Poppins"/>
              </a:rPr>
              <a:t>Case Status tracking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AutoShape 3"/>
          <p:cNvSpPr/>
          <p:nvPr/>
        </p:nvSpPr>
        <p:spPr>
          <a:xfrm>
            <a:off x="5378378" y="4520136"/>
            <a:ext cx="7531244" cy="0"/>
          </a:xfrm>
          <a:prstGeom prst="line">
            <a:avLst/>
          </a:prstGeom>
          <a:ln w="38100" cap="flat">
            <a:solidFill>
              <a:srgbClr val="000000"/>
            </a:solidFill>
            <a:prstDash val="solid"/>
            <a:headEnd type="none" w="sm" len="sm"/>
            <a:tailEnd type="none" w="sm" len="sm"/>
          </a:ln>
        </p:spPr>
      </p:sp>
      <p:grpSp>
        <p:nvGrpSpPr>
          <p:cNvPr id="4" name="Group 4"/>
          <p:cNvGrpSpPr/>
          <p:nvPr/>
        </p:nvGrpSpPr>
        <p:grpSpPr>
          <a:xfrm>
            <a:off x="0" y="5734717"/>
            <a:ext cx="18288000" cy="4089205"/>
            <a:chOff x="0" y="0"/>
            <a:chExt cx="4816593" cy="1076992"/>
          </a:xfrm>
        </p:grpSpPr>
        <p:sp>
          <p:nvSpPr>
            <p:cNvPr id="5" name="Freeform 5"/>
            <p:cNvSpPr/>
            <p:nvPr/>
          </p:nvSpPr>
          <p:spPr>
            <a:xfrm>
              <a:off x="0" y="0"/>
              <a:ext cx="4816592" cy="1076992"/>
            </a:xfrm>
            <a:custGeom>
              <a:avLst/>
              <a:gdLst/>
              <a:ahLst/>
              <a:cxnLst/>
              <a:rect l="l" t="t" r="r" b="b"/>
              <a:pathLst>
                <a:path w="4816592" h="1076992">
                  <a:moveTo>
                    <a:pt x="0" y="0"/>
                  </a:moveTo>
                  <a:lnTo>
                    <a:pt x="4816592" y="0"/>
                  </a:lnTo>
                  <a:lnTo>
                    <a:pt x="4816592" y="1076992"/>
                  </a:lnTo>
                  <a:lnTo>
                    <a:pt x="0" y="1076992"/>
                  </a:lnTo>
                  <a:close/>
                </a:path>
              </a:pathLst>
            </a:custGeom>
            <a:solidFill>
              <a:srgbClr val="004AAD"/>
            </a:solidFill>
          </p:spPr>
        </p:sp>
        <p:sp>
          <p:nvSpPr>
            <p:cNvPr id="6" name="TextBox 6"/>
            <p:cNvSpPr txBox="1"/>
            <p:nvPr/>
          </p:nvSpPr>
          <p:spPr>
            <a:xfrm>
              <a:off x="0" y="-38100"/>
              <a:ext cx="4816593" cy="1115092"/>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8599045" y="6634386"/>
            <a:ext cx="1478169" cy="1689336"/>
          </a:xfrm>
          <a:custGeom>
            <a:avLst/>
            <a:gdLst/>
            <a:ahLst/>
            <a:cxnLst/>
            <a:rect l="l" t="t" r="r" b="b"/>
            <a:pathLst>
              <a:path w="1478169" h="1689336">
                <a:moveTo>
                  <a:pt x="0" y="0"/>
                </a:moveTo>
                <a:lnTo>
                  <a:pt x="1478169" y="0"/>
                </a:lnTo>
                <a:lnTo>
                  <a:pt x="1478169" y="1689336"/>
                </a:lnTo>
                <a:lnTo>
                  <a:pt x="0" y="16893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5378378" y="3443928"/>
            <a:ext cx="7531244" cy="1057873"/>
          </a:xfrm>
          <a:prstGeom prst="rect">
            <a:avLst/>
          </a:prstGeom>
        </p:spPr>
        <p:txBody>
          <a:bodyPr lIns="0" tIns="0" rIns="0" bIns="0" rtlCol="0" anchor="t">
            <a:spAutoFit/>
          </a:bodyPr>
          <a:lstStyle/>
          <a:p>
            <a:pPr algn="ctr">
              <a:lnSpc>
                <a:spcPts val="7800"/>
              </a:lnSpc>
            </a:pPr>
            <a:r>
              <a:rPr lang="en-US" sz="7879">
                <a:solidFill>
                  <a:srgbClr val="000000"/>
                </a:solidFill>
                <a:latin typeface="Dosis Bold"/>
              </a:rPr>
              <a:t>DEMO</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AutoShape 3"/>
          <p:cNvSpPr/>
          <p:nvPr/>
        </p:nvSpPr>
        <p:spPr>
          <a:xfrm>
            <a:off x="5378378" y="2236724"/>
            <a:ext cx="7531244" cy="0"/>
          </a:xfrm>
          <a:prstGeom prst="line">
            <a:avLst/>
          </a:prstGeom>
          <a:ln w="38100" cap="flat">
            <a:solidFill>
              <a:srgbClr val="000000"/>
            </a:solidFill>
            <a:prstDash val="solid"/>
            <a:headEnd type="none" w="sm" len="sm"/>
            <a:tailEnd type="none" w="sm" len="sm"/>
          </a:ln>
        </p:spPr>
      </p:sp>
      <p:sp>
        <p:nvSpPr>
          <p:cNvPr id="4" name="TextBox 4"/>
          <p:cNvSpPr txBox="1"/>
          <p:nvPr/>
        </p:nvSpPr>
        <p:spPr>
          <a:xfrm>
            <a:off x="4597661" y="1116584"/>
            <a:ext cx="9092677" cy="929640"/>
          </a:xfrm>
          <a:prstGeom prst="rect">
            <a:avLst/>
          </a:prstGeom>
        </p:spPr>
        <p:txBody>
          <a:bodyPr lIns="0" tIns="0" rIns="0" bIns="0" rtlCol="0" anchor="t">
            <a:spAutoFit/>
          </a:bodyPr>
          <a:lstStyle/>
          <a:p>
            <a:pPr algn="ctr">
              <a:lnSpc>
                <a:spcPts val="6929"/>
              </a:lnSpc>
            </a:pPr>
            <a:r>
              <a:rPr lang="en-US" sz="6999">
                <a:solidFill>
                  <a:srgbClr val="004AAD"/>
                </a:solidFill>
                <a:latin typeface="Dosis Bold"/>
              </a:rPr>
              <a:t>TECHNOLOGIES USED</a:t>
            </a:r>
          </a:p>
        </p:txBody>
      </p:sp>
      <p:sp>
        <p:nvSpPr>
          <p:cNvPr id="5" name="TextBox 5"/>
          <p:cNvSpPr txBox="1"/>
          <p:nvPr/>
        </p:nvSpPr>
        <p:spPr>
          <a:xfrm>
            <a:off x="1409704" y="3346826"/>
            <a:ext cx="9656517" cy="542925"/>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Poppins Bold"/>
              </a:rPr>
              <a:t>Programming Languages:</a:t>
            </a:r>
            <a:r>
              <a:rPr lang="en-US" sz="3000">
                <a:solidFill>
                  <a:srgbClr val="000000"/>
                </a:solidFill>
                <a:latin typeface="Poppins"/>
              </a:rPr>
              <a:t> Python, Javascript</a:t>
            </a:r>
          </a:p>
        </p:txBody>
      </p:sp>
      <p:sp>
        <p:nvSpPr>
          <p:cNvPr id="6" name="TextBox 6"/>
          <p:cNvSpPr txBox="1"/>
          <p:nvPr/>
        </p:nvSpPr>
        <p:spPr>
          <a:xfrm>
            <a:off x="1409704" y="4703191"/>
            <a:ext cx="9656517" cy="542925"/>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Poppins Bold"/>
              </a:rPr>
              <a:t>Frontend Development:</a:t>
            </a:r>
            <a:r>
              <a:rPr lang="en-US" sz="3000">
                <a:solidFill>
                  <a:srgbClr val="000000"/>
                </a:solidFill>
                <a:latin typeface="Poppins"/>
              </a:rPr>
              <a:t> React js, html, css</a:t>
            </a:r>
          </a:p>
        </p:txBody>
      </p:sp>
      <p:sp>
        <p:nvSpPr>
          <p:cNvPr id="7" name="TextBox 7"/>
          <p:cNvSpPr txBox="1"/>
          <p:nvPr/>
        </p:nvSpPr>
        <p:spPr>
          <a:xfrm>
            <a:off x="1409704" y="6055741"/>
            <a:ext cx="9656517" cy="542925"/>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Poppins Bold"/>
              </a:rPr>
              <a:t>BackendDevelopment:</a:t>
            </a:r>
            <a:r>
              <a:rPr lang="en-US" sz="3000">
                <a:solidFill>
                  <a:srgbClr val="000000"/>
                </a:solidFill>
                <a:latin typeface="Poppins"/>
              </a:rPr>
              <a:t> Express js, flask</a:t>
            </a:r>
          </a:p>
        </p:txBody>
      </p:sp>
      <p:sp>
        <p:nvSpPr>
          <p:cNvPr id="8" name="TextBox 8"/>
          <p:cNvSpPr txBox="1"/>
          <p:nvPr/>
        </p:nvSpPr>
        <p:spPr>
          <a:xfrm>
            <a:off x="1409704" y="7408291"/>
            <a:ext cx="9656517" cy="542925"/>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Poppins Bold"/>
              </a:rPr>
              <a:t>Database:</a:t>
            </a:r>
            <a:r>
              <a:rPr lang="en-US" sz="3000">
                <a:solidFill>
                  <a:srgbClr val="000000"/>
                </a:solidFill>
                <a:latin typeface="Poppins"/>
              </a:rPr>
              <a:t> Mongo db</a:t>
            </a:r>
          </a:p>
        </p:txBody>
      </p:sp>
      <p:sp>
        <p:nvSpPr>
          <p:cNvPr id="9" name="TextBox 9"/>
          <p:cNvSpPr txBox="1"/>
          <p:nvPr/>
        </p:nvSpPr>
        <p:spPr>
          <a:xfrm>
            <a:off x="1409704" y="8760841"/>
            <a:ext cx="9656517" cy="542925"/>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Poppins Bold"/>
              </a:rPr>
              <a:t>Libraries:</a:t>
            </a:r>
            <a:r>
              <a:rPr lang="en-US" sz="3000">
                <a:solidFill>
                  <a:srgbClr val="000000"/>
                </a:solidFill>
                <a:latin typeface="Poppins"/>
              </a:rPr>
              <a:t> Pandas, Numpy, xgboost, scikit-learn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612</TotalTime>
  <Words>274</Words>
  <Application>Microsoft Office PowerPoint</Application>
  <PresentationFormat>Custom</PresentationFormat>
  <Paragraphs>68</Paragraphs>
  <Slides>11</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vt:i4>
      </vt:variant>
    </vt:vector>
  </HeadingPairs>
  <TitlesOfParts>
    <vt:vector size="24" baseType="lpstr">
      <vt:lpstr>Canva Sans 2 Bold</vt:lpstr>
      <vt:lpstr>Calibri</vt:lpstr>
      <vt:lpstr>Poppins</vt:lpstr>
      <vt:lpstr>Arial</vt:lpstr>
      <vt:lpstr>Dosis Ultra-Bold</vt:lpstr>
      <vt:lpstr>League Spartan</vt:lpstr>
      <vt:lpstr>Nunito Sans</vt:lpstr>
      <vt:lpstr>Dosis Bold</vt:lpstr>
      <vt:lpstr>Poppins Bold</vt:lpstr>
      <vt:lpstr>Nunito Sans Semi-Bold</vt:lpstr>
      <vt:lpstr>Nunito Sans Heavy</vt:lpstr>
      <vt:lpstr>Canva Sans 1</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Rajasthan</dc:title>
  <cp:lastModifiedBy>kathan shah</cp:lastModifiedBy>
  <cp:revision>5</cp:revision>
  <dcterms:created xsi:type="dcterms:W3CDTF">2006-08-16T00:00:00Z</dcterms:created>
  <dcterms:modified xsi:type="dcterms:W3CDTF">2024-01-18T03:59:45Z</dcterms:modified>
  <dc:identifier>DAF6Hj7FdTU</dc:identifier>
</cp:coreProperties>
</file>